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7"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Lst>
  <p:sldSz cy="5143500" cx="9144000"/>
  <p:notesSz cx="6858000" cy="9144000"/>
  <p:embeddedFontLst>
    <p:embeddedFont>
      <p:font typeface="Raleway"/>
      <p:regular r:id="rId29"/>
      <p:bold r:id="rId30"/>
      <p:italic r:id="rId31"/>
      <p:boldItalic r:id="rId32"/>
    </p:embeddedFont>
    <p:embeddedFont>
      <p:font typeface="Karla"/>
      <p:regular r:id="rId33"/>
      <p:bold r:id="rId34"/>
      <p:italic r:id="rId35"/>
      <p:boldItalic r:id="rId3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Raleway-regular.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Raleway-italic.fntdata"/><Relationship Id="rId30" Type="http://schemas.openxmlformats.org/officeDocument/2006/relationships/font" Target="fonts/Raleway-bold.fntdata"/><Relationship Id="rId11" Type="http://schemas.openxmlformats.org/officeDocument/2006/relationships/slide" Target="slides/slide7.xml"/><Relationship Id="rId33" Type="http://schemas.openxmlformats.org/officeDocument/2006/relationships/font" Target="fonts/Karla-regular.fntdata"/><Relationship Id="rId10" Type="http://schemas.openxmlformats.org/officeDocument/2006/relationships/slide" Target="slides/slide6.xml"/><Relationship Id="rId32" Type="http://schemas.openxmlformats.org/officeDocument/2006/relationships/font" Target="fonts/Raleway-boldItalic.fntdata"/><Relationship Id="rId13" Type="http://schemas.openxmlformats.org/officeDocument/2006/relationships/slide" Target="slides/slide9.xml"/><Relationship Id="rId35" Type="http://schemas.openxmlformats.org/officeDocument/2006/relationships/font" Target="fonts/Karla-italic.fntdata"/><Relationship Id="rId12" Type="http://schemas.openxmlformats.org/officeDocument/2006/relationships/slide" Target="slides/slide8.xml"/><Relationship Id="rId34" Type="http://schemas.openxmlformats.org/officeDocument/2006/relationships/font" Target="fonts/Karla-bold.fntdata"/><Relationship Id="rId15" Type="http://schemas.openxmlformats.org/officeDocument/2006/relationships/slide" Target="slides/slide11.xml"/><Relationship Id="rId14" Type="http://schemas.openxmlformats.org/officeDocument/2006/relationships/slide" Target="slides/slide10.xml"/><Relationship Id="rId36" Type="http://schemas.openxmlformats.org/officeDocument/2006/relationships/font" Target="fonts/Karla-boldItalic.fntdata"/><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rIns="91425" wrap="square" tIns="91425"/>
          <a:lstStyle>
            <a:lvl1pPr lvl="0">
              <a:spcBef>
                <a:spcPts val="0"/>
              </a:spcBef>
              <a:buSzPct val="127272"/>
              <a:buChar char="●"/>
              <a:defRPr sz="1100"/>
            </a:lvl1pPr>
            <a:lvl2pPr lvl="1">
              <a:spcBef>
                <a:spcPts val="0"/>
              </a:spcBef>
              <a:buSzPct val="127272"/>
              <a:buChar char="○"/>
              <a:defRPr sz="1100"/>
            </a:lvl2pPr>
            <a:lvl3pPr lvl="2">
              <a:spcBef>
                <a:spcPts val="0"/>
              </a:spcBef>
              <a:buSzPct val="127272"/>
              <a:buChar char="■"/>
              <a:defRPr sz="1100"/>
            </a:lvl3pPr>
            <a:lvl4pPr lvl="3">
              <a:spcBef>
                <a:spcPts val="0"/>
              </a:spcBef>
              <a:buSzPct val="127272"/>
              <a:buChar char="●"/>
              <a:defRPr sz="1100"/>
            </a:lvl4pPr>
            <a:lvl5pPr lvl="4">
              <a:spcBef>
                <a:spcPts val="0"/>
              </a:spcBef>
              <a:buSzPct val="127272"/>
              <a:buChar char="○"/>
              <a:defRPr sz="1100"/>
            </a:lvl5pPr>
            <a:lvl6pPr lvl="5">
              <a:spcBef>
                <a:spcPts val="0"/>
              </a:spcBef>
              <a:buSzPct val="127272"/>
              <a:buChar char="■"/>
              <a:defRPr sz="1100"/>
            </a:lvl6pPr>
            <a:lvl7pPr lvl="6">
              <a:spcBef>
                <a:spcPts val="0"/>
              </a:spcBef>
              <a:buSzPct val="127272"/>
              <a:buChar char="●"/>
              <a:defRPr sz="1100"/>
            </a:lvl7pPr>
            <a:lvl8pPr lvl="7">
              <a:spcBef>
                <a:spcPts val="0"/>
              </a:spcBef>
              <a:buSzPct val="127272"/>
              <a:buChar char="○"/>
              <a:defRPr sz="1100"/>
            </a:lvl8pPr>
            <a:lvl9pPr lvl="8">
              <a:spcBef>
                <a:spcPts val="0"/>
              </a:spcBef>
              <a:buSzPct val="127272"/>
              <a:buChar char="■"/>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pixabay.com/p-2309279/?no_redirect" TargetMode="Externa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 name="Shape 83"/>
        <p:cNvGrpSpPr/>
        <p:nvPr/>
      </p:nvGrpSpPr>
      <p:grpSpPr>
        <a:xfrm>
          <a:off x="0" y="0"/>
          <a:ext cx="0" cy="0"/>
          <a:chOff x="0" y="0"/>
          <a:chExt cx="0" cy="0"/>
        </a:xfrm>
      </p:grpSpPr>
      <p:sp>
        <p:nvSpPr>
          <p:cNvPr id="84" name="Shape 84"/>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85" name="Shape 85"/>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4" name="Shape 144"/>
        <p:cNvGrpSpPr/>
        <p:nvPr/>
      </p:nvGrpSpPr>
      <p:grpSpPr>
        <a:xfrm>
          <a:off x="0" y="0"/>
          <a:ext cx="0" cy="0"/>
          <a:chOff x="0" y="0"/>
          <a:chExt cx="0" cy="0"/>
        </a:xfrm>
      </p:grpSpPr>
      <p:sp>
        <p:nvSpPr>
          <p:cNvPr id="145" name="Shape 145"/>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146" name="Shape 14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lnSpc>
                <a:spcPct val="115000"/>
              </a:lnSpc>
              <a:spcBef>
                <a:spcPts val="0"/>
              </a:spcBef>
              <a:buNone/>
            </a:pPr>
            <a:r>
              <a:rPr lang="en">
                <a:solidFill>
                  <a:schemeClr val="dk1"/>
                </a:solidFill>
              </a:rPr>
              <a:t>The second task we came up with is similar. We wanted to demonstrate maintaining a healthy lifestyle, both as inspiration to other people but also proof that it is possible to do without making drastic changes to your lifestyle.</a:t>
            </a:r>
          </a:p>
          <a:p>
            <a:pPr lvl="0" rtl="0">
              <a:lnSpc>
                <a:spcPct val="115000"/>
              </a:lnSpc>
              <a:spcBef>
                <a:spcPts val="0"/>
              </a:spcBef>
              <a:buNone/>
            </a:pPr>
            <a:r>
              <a:t/>
            </a:r>
            <a:endParaRPr>
              <a:solidFill>
                <a:schemeClr val="dk1"/>
              </a:solidFill>
            </a:endParaRPr>
          </a:p>
          <a:p>
            <a:pPr lvl="0" rtl="0">
              <a:lnSpc>
                <a:spcPct val="115000"/>
              </a:lnSpc>
              <a:spcBef>
                <a:spcPts val="0"/>
              </a:spcBef>
              <a:buNone/>
            </a:pPr>
            <a:r>
              <a:rPr lang="en">
                <a:solidFill>
                  <a:schemeClr val="dk1"/>
                </a:solidFill>
              </a:rPr>
              <a:t>Many people shy away from being healthy because they think that it requires a lot of effort and commitment (Spartan runs, going regularly to gym, only eating healthy food). </a:t>
            </a:r>
          </a:p>
          <a:p>
            <a:pPr lvl="0" rtl="0">
              <a:lnSpc>
                <a:spcPct val="115000"/>
              </a:lnSpc>
              <a:spcBef>
                <a:spcPts val="0"/>
              </a:spcBef>
              <a:buNone/>
            </a:pPr>
            <a:r>
              <a:t/>
            </a:r>
            <a:endParaRPr>
              <a:solidFill>
                <a:schemeClr val="dk1"/>
              </a:solidFill>
            </a:endParaRPr>
          </a:p>
          <a:p>
            <a:pPr lvl="0" rtl="0">
              <a:lnSpc>
                <a:spcPct val="115000"/>
              </a:lnSpc>
              <a:spcBef>
                <a:spcPts val="0"/>
              </a:spcBef>
              <a:buNone/>
            </a:pPr>
            <a:r>
              <a:rPr lang="en">
                <a:solidFill>
                  <a:schemeClr val="dk1"/>
                </a:solidFill>
              </a:rPr>
              <a:t>However, there are simpler things you can do to stay healthy (taking the stairs, drinking more water, stretching/yoga when you have time) that will have a long term impact but don’t really disrupt your daily life.</a:t>
            </a:r>
          </a:p>
          <a:p>
            <a:pPr lvl="0" rtl="0">
              <a:lnSpc>
                <a:spcPct val="115000"/>
              </a:lnSpc>
              <a:spcBef>
                <a:spcPts val="0"/>
              </a:spcBef>
              <a:buNone/>
            </a:pPr>
            <a:r>
              <a:t/>
            </a:r>
            <a:endParaRPr>
              <a:solidFill>
                <a:schemeClr val="dk1"/>
              </a:solidFill>
            </a:endParaRPr>
          </a:p>
          <a:p>
            <a:pPr lvl="0" rtl="0">
              <a:lnSpc>
                <a:spcPct val="115000"/>
              </a:lnSpc>
              <a:spcBef>
                <a:spcPts val="0"/>
              </a:spcBef>
              <a:buNone/>
            </a:pPr>
            <a:r>
              <a:rPr lang="en">
                <a:solidFill>
                  <a:schemeClr val="dk1"/>
                </a:solidFill>
              </a:rPr>
              <a:t>We labelled this task simple as well: it would be easy enough for us to show people the small changes that they can make that will end up having a significant impact, and we think that it will be simple enough for users to change their behavior to make small modifications in their day to day schedule.</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1" name="Shape 151"/>
        <p:cNvGrpSpPr/>
        <p:nvPr/>
      </p:nvGrpSpPr>
      <p:grpSpPr>
        <a:xfrm>
          <a:off x="0" y="0"/>
          <a:ext cx="0" cy="0"/>
          <a:chOff x="0" y="0"/>
          <a:chExt cx="0" cy="0"/>
        </a:xfrm>
      </p:grpSpPr>
      <p:sp>
        <p:nvSpPr>
          <p:cNvPr id="152" name="Shape 152"/>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153" name="Shape 153"/>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lnSpc>
                <a:spcPct val="115000"/>
              </a:lnSpc>
              <a:spcBef>
                <a:spcPts val="0"/>
              </a:spcBef>
              <a:buNone/>
            </a:pPr>
            <a:r>
              <a:rPr lang="en">
                <a:solidFill>
                  <a:schemeClr val="dk1"/>
                </a:solidFill>
              </a:rPr>
              <a:t>The third task that we wanted to enable was that of inspiring others to be healthy.</a:t>
            </a:r>
          </a:p>
          <a:p>
            <a:pPr lvl="0" rtl="0">
              <a:lnSpc>
                <a:spcPct val="115000"/>
              </a:lnSpc>
              <a:spcBef>
                <a:spcPts val="0"/>
              </a:spcBef>
              <a:buNone/>
            </a:pPr>
            <a:r>
              <a:t/>
            </a:r>
            <a:endParaRPr>
              <a:solidFill>
                <a:schemeClr val="dk1"/>
              </a:solidFill>
            </a:endParaRPr>
          </a:p>
          <a:p>
            <a:pPr lvl="0" rtl="0">
              <a:lnSpc>
                <a:spcPct val="115000"/>
              </a:lnSpc>
              <a:spcBef>
                <a:spcPts val="0"/>
              </a:spcBef>
              <a:buNone/>
            </a:pPr>
            <a:r>
              <a:rPr lang="en">
                <a:solidFill>
                  <a:schemeClr val="dk1"/>
                </a:solidFill>
              </a:rPr>
              <a:t>A lot of the problem with fitness apps, or even going to the gym, is that a lot of people feel the need to be as impressive as possible. Some of the people we interviewed told us that they wanted to be in shape before they go to the gym; one of the people who tested our experience prototypes said the idea of people seeing her stats (and maybe seeing if she’s slacking off) would definitely motivate her to exercise.</a:t>
            </a:r>
          </a:p>
          <a:p>
            <a:pPr lvl="0" rtl="0">
              <a:lnSpc>
                <a:spcPct val="115000"/>
              </a:lnSpc>
              <a:spcBef>
                <a:spcPts val="0"/>
              </a:spcBef>
              <a:buNone/>
            </a:pPr>
            <a:r>
              <a:t/>
            </a:r>
            <a:endParaRPr>
              <a:solidFill>
                <a:schemeClr val="dk1"/>
              </a:solidFill>
            </a:endParaRPr>
          </a:p>
          <a:p>
            <a:pPr lvl="0" rtl="0">
              <a:lnSpc>
                <a:spcPct val="115000"/>
              </a:lnSpc>
              <a:spcBef>
                <a:spcPts val="0"/>
              </a:spcBef>
              <a:buNone/>
            </a:pPr>
            <a:r>
              <a:rPr lang="en">
                <a:solidFill>
                  <a:schemeClr val="dk1"/>
                </a:solidFill>
              </a:rPr>
              <a:t>So we found that pressure to be healthy can be positive or negative. </a:t>
            </a:r>
          </a:p>
          <a:p>
            <a:pPr lvl="0" rtl="0">
              <a:lnSpc>
                <a:spcPct val="115000"/>
              </a:lnSpc>
              <a:spcBef>
                <a:spcPts val="0"/>
              </a:spcBef>
              <a:buNone/>
            </a:pPr>
            <a:r>
              <a:t/>
            </a:r>
            <a:endParaRPr>
              <a:solidFill>
                <a:schemeClr val="dk1"/>
              </a:solidFill>
            </a:endParaRPr>
          </a:p>
          <a:p>
            <a:pPr lvl="0" rtl="0">
              <a:lnSpc>
                <a:spcPct val="115000"/>
              </a:lnSpc>
              <a:spcBef>
                <a:spcPts val="0"/>
              </a:spcBef>
              <a:buNone/>
            </a:pPr>
            <a:r>
              <a:rPr lang="en">
                <a:solidFill>
                  <a:schemeClr val="dk1"/>
                </a:solidFill>
              </a:rPr>
              <a:t>We labelled this task as medium because it will be a little harder for us. We do think that positive pressure - which includes challenging your friends and setting goals together - can be a very helpful way to lead others to be healthy, but we don’t want to cross the line and motivate people to exercise by conveying that they’ll look bad if they don’t. It will also be a little harder for the user; it requires a little more action and initiative on their part, because now we’re trying to get them to be healthy for their sake and to help others.</a:t>
            </a:r>
          </a:p>
          <a:p>
            <a:pPr lvl="0" rtl="0">
              <a:lnSpc>
                <a:spcPct val="115000"/>
              </a:lnSpc>
              <a:spcBef>
                <a:spcPts val="0"/>
              </a:spcBef>
              <a:buNone/>
            </a:pPr>
            <a:r>
              <a:rPr b="1" lang="en">
                <a:solidFill>
                  <a:schemeClr val="dk1"/>
                </a:solidFill>
              </a:rPr>
              <a:t>https://upload.wikimedia.org/wikipedia/commons/d/df/BXP135677.jpg</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8" name="Shape 158"/>
        <p:cNvGrpSpPr/>
        <p:nvPr/>
      </p:nvGrpSpPr>
      <p:grpSpPr>
        <a:xfrm>
          <a:off x="0" y="0"/>
          <a:ext cx="0" cy="0"/>
          <a:chOff x="0" y="0"/>
          <a:chExt cx="0" cy="0"/>
        </a:xfrm>
      </p:grpSpPr>
      <p:sp>
        <p:nvSpPr>
          <p:cNvPr id="159" name="Shape 159"/>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160" name="Shape 16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rPr lang="en"/>
              <a:t>The last task that we came up is the one that we think will be the hardest, because it involves changing how people think. For this task, we want to motivate users to prioritize fitness.</a:t>
            </a:r>
          </a:p>
          <a:p>
            <a:pPr lvl="0">
              <a:spcBef>
                <a:spcPts val="0"/>
              </a:spcBef>
              <a:buNone/>
            </a:pPr>
            <a:r>
              <a:t/>
            </a:r>
            <a:endParaRPr/>
          </a:p>
          <a:p>
            <a:pPr lvl="0">
              <a:spcBef>
                <a:spcPts val="0"/>
              </a:spcBef>
              <a:buNone/>
            </a:pPr>
            <a:r>
              <a:rPr lang="en"/>
              <a:t>This is challenging for several reasons: it’s hard enough to prioritize exercise, and it gets even harder once you come up with an excuse - any excuse - like convincing yourself that you’re too busy or have other things to do.</a:t>
            </a:r>
          </a:p>
          <a:p>
            <a:pPr lvl="0">
              <a:spcBef>
                <a:spcPts val="0"/>
              </a:spcBef>
              <a:buNone/>
            </a:pPr>
            <a:r>
              <a:t/>
            </a:r>
            <a:endParaRPr/>
          </a:p>
          <a:p>
            <a:pPr lvl="0">
              <a:spcBef>
                <a:spcPts val="0"/>
              </a:spcBef>
              <a:buNone/>
            </a:pPr>
            <a:r>
              <a:rPr lang="en"/>
              <a:t>However, motivating yourself - especially to maintain a better lifestyle - is an important step in helping yourself stay healthy.</a:t>
            </a:r>
          </a:p>
          <a:p>
            <a:pPr lvl="0">
              <a:spcBef>
                <a:spcPts val="0"/>
              </a:spcBef>
              <a:buNone/>
            </a:pPr>
            <a:r>
              <a:t/>
            </a:r>
            <a:endParaRPr/>
          </a:p>
          <a:p>
            <a:pPr lvl="0">
              <a:spcBef>
                <a:spcPts val="0"/>
              </a:spcBef>
              <a:buNone/>
            </a:pPr>
            <a:r>
              <a:rPr lang="en"/>
              <a:t>The will to stay healthy should eventually be a goal in and of itself - people shouldn’t only exercise or eat healthy if they think they’ll earn some kind of badge or trophy from it.</a:t>
            </a:r>
          </a:p>
          <a:p>
            <a:pPr lvl="0">
              <a:spcBef>
                <a:spcPts val="0"/>
              </a:spcBef>
              <a:buNone/>
            </a:pPr>
            <a:r>
              <a:t/>
            </a:r>
            <a:endParaRPr/>
          </a:p>
          <a:p>
            <a:pPr lvl="0">
              <a:spcBef>
                <a:spcPts val="0"/>
              </a:spcBef>
              <a:buNone/>
            </a:pPr>
            <a:r>
              <a:rPr lang="en"/>
              <a:t>That’s why we labelled this as complex. We as the product want to change how people think and how they prioritize health and fitness, which is a lot more difficult than just finding time for them in their schedule to work out or giving them badges every time they complete a goal. It’s also the most challenging of our tasks for the user, who ideally would wind up understanding that being healthy is important and in and of itself is a goal worth working towards.</a:t>
            </a:r>
          </a:p>
          <a:p>
            <a:pPr lvl="0">
              <a:spcBef>
                <a:spcPts val="0"/>
              </a:spcBef>
              <a:buNone/>
            </a:pPr>
            <a:r>
              <a:t/>
            </a:r>
            <a:endParaRPr/>
          </a:p>
          <a:p>
            <a:pPr lvl="0">
              <a:spcBef>
                <a:spcPts val="0"/>
              </a:spcBef>
              <a:buNone/>
            </a:pPr>
            <a:r>
              <a:rPr lang="en" u="sng">
                <a:solidFill>
                  <a:schemeClr val="hlink"/>
                </a:solidFill>
                <a:hlinkClick r:id="rId2"/>
              </a:rPr>
              <a:t>https://pixabay.com/p-2309279/?no_redirect</a:t>
            </a:r>
          </a:p>
          <a:p>
            <a:pPr lvl="0" rtl="0">
              <a:spcBef>
                <a:spcPts val="0"/>
              </a:spcBef>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6" name="Shape 166"/>
        <p:cNvGrpSpPr/>
        <p:nvPr/>
      </p:nvGrpSpPr>
      <p:grpSpPr>
        <a:xfrm>
          <a:off x="0" y="0"/>
          <a:ext cx="0" cy="0"/>
          <a:chOff x="0" y="0"/>
          <a:chExt cx="0" cy="0"/>
        </a:xfrm>
      </p:grpSpPr>
      <p:sp>
        <p:nvSpPr>
          <p:cNvPr id="167" name="Shape 167"/>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168" name="Shape 16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rPr lang="en"/>
              <a:t>When we started storyboarding to explain our concept and the context of our product, we wanted to focus on the last of the three tasks</a:t>
            </a:r>
          </a:p>
          <a:p>
            <a:pPr indent="-317500" lvl="0" marL="457200" rtl="0">
              <a:spcBef>
                <a:spcPts val="0"/>
              </a:spcBef>
              <a:spcAft>
                <a:spcPts val="0"/>
              </a:spcAft>
              <a:buSzPct val="127272"/>
              <a:buChar char="-"/>
            </a:pPr>
            <a:r>
              <a:rPr lang="en"/>
              <a:t>Demonstrate maintaining a healthy lifestyle</a:t>
            </a:r>
          </a:p>
          <a:p>
            <a:pPr indent="-317500" lvl="0" marL="457200" rtl="0">
              <a:spcBef>
                <a:spcPts val="0"/>
              </a:spcBef>
              <a:spcAft>
                <a:spcPts val="0"/>
              </a:spcAft>
              <a:buSzPct val="127272"/>
              <a:buChar char="-"/>
            </a:pPr>
            <a:r>
              <a:rPr lang="en"/>
              <a:t>Inspire others to be healthy</a:t>
            </a:r>
          </a:p>
          <a:p>
            <a:pPr indent="-317500" lvl="0" marL="457200" rtl="0">
              <a:spcBef>
                <a:spcPts val="0"/>
              </a:spcBef>
              <a:buSzPct val="127272"/>
              <a:buChar char="-"/>
            </a:pPr>
            <a:r>
              <a:rPr lang="en"/>
              <a:t>Motivate users to prioritize their fitness</a:t>
            </a:r>
          </a:p>
          <a:p>
            <a:pPr lvl="0" rtl="0">
              <a:spcBef>
                <a:spcPts val="0"/>
              </a:spcBef>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2" name="Shape 172"/>
        <p:cNvGrpSpPr/>
        <p:nvPr/>
      </p:nvGrpSpPr>
      <p:grpSpPr>
        <a:xfrm>
          <a:off x="0" y="0"/>
          <a:ext cx="0" cy="0"/>
          <a:chOff x="0" y="0"/>
          <a:chExt cx="0" cy="0"/>
        </a:xfrm>
      </p:grpSpPr>
      <p:sp>
        <p:nvSpPr>
          <p:cNvPr id="173" name="Shape 173"/>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174" name="Shape 17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rPr lang="en"/>
              <a:t>The completed storyboard is shown here.</a:t>
            </a:r>
          </a:p>
          <a:p>
            <a:pPr lvl="0">
              <a:spcBef>
                <a:spcPts val="0"/>
              </a:spcBef>
              <a:buNone/>
            </a:pPr>
            <a:r>
              <a:t/>
            </a:r>
            <a:endParaRPr/>
          </a:p>
          <a:p>
            <a:pPr lvl="0">
              <a:spcBef>
                <a:spcPts val="0"/>
              </a:spcBef>
              <a:buNone/>
            </a:pPr>
            <a:r>
              <a:rPr lang="en"/>
              <a:t>In several scenes we really tried to demonstrate the tasks our product enables and the benefits of our concept</a:t>
            </a:r>
          </a:p>
          <a:p>
            <a:pPr lvl="0">
              <a:spcBef>
                <a:spcPts val="0"/>
              </a:spcBef>
              <a:buNone/>
            </a:pPr>
            <a:r>
              <a:rPr lang="en"/>
              <a:t>Some scenes just add continuity to the overall storyline </a:t>
            </a:r>
          </a:p>
          <a:p>
            <a:pPr lvl="0" rtl="0">
              <a:spcBef>
                <a:spcPts val="0"/>
              </a:spcBef>
              <a:buNone/>
            </a:pPr>
            <a:r>
              <a:rPr lang="en"/>
              <a:t>Some final ones that introduce the product.</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7" name="Shape 177"/>
        <p:cNvGrpSpPr/>
        <p:nvPr/>
      </p:nvGrpSpPr>
      <p:grpSpPr>
        <a:xfrm>
          <a:off x="0" y="0"/>
          <a:ext cx="0" cy="0"/>
          <a:chOff x="0" y="0"/>
          <a:chExt cx="0" cy="0"/>
        </a:xfrm>
      </p:grpSpPr>
      <p:sp>
        <p:nvSpPr>
          <p:cNvPr id="178" name="Shape 178"/>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179" name="Shape 17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rPr lang="en"/>
              <a:t>The first scene I want to talk about is the first scene of the video. It was important for us because it showed two of our tasks that we thought would be difficult to show visually.</a:t>
            </a:r>
          </a:p>
          <a:p>
            <a:pPr lvl="0">
              <a:spcBef>
                <a:spcPts val="0"/>
              </a:spcBef>
              <a:buNone/>
            </a:pPr>
            <a:r>
              <a:t/>
            </a:r>
            <a:endParaRPr/>
          </a:p>
          <a:p>
            <a:pPr lvl="0">
              <a:spcBef>
                <a:spcPts val="0"/>
              </a:spcBef>
              <a:buNone/>
            </a:pPr>
            <a:r>
              <a:rPr lang="en"/>
              <a:t>We tried showing inspiring others to be healthy by setting up a friendly competition;</a:t>
            </a:r>
          </a:p>
          <a:p>
            <a:pPr lvl="0">
              <a:spcBef>
                <a:spcPts val="0"/>
              </a:spcBef>
              <a:buNone/>
            </a:pPr>
            <a:r>
              <a:rPr lang="en"/>
              <a:t>We wanted to show motivating users to prioritize fitness by showcasing two people who (you learn over the course of the video) really worked up to this moment - they didn’t start here as active and healthy and happy and fit individuals.</a:t>
            </a:r>
          </a:p>
          <a:p>
            <a:pPr lvl="0">
              <a:spcBef>
                <a:spcPts val="0"/>
              </a:spcBef>
              <a:buNone/>
            </a:pPr>
            <a:r>
              <a:t/>
            </a:r>
            <a:endParaRPr/>
          </a:p>
          <a:p>
            <a:pPr lvl="0">
              <a:spcBef>
                <a:spcPts val="0"/>
              </a:spcBef>
              <a:buNone/>
            </a:pPr>
            <a:r>
              <a:rPr lang="en"/>
              <a:t>Some notes from the scene:</a:t>
            </a:r>
          </a:p>
          <a:p>
            <a:pPr lvl="0" rtl="0">
              <a:spcBef>
                <a:spcPts val="0"/>
              </a:spcBef>
              <a:buNone/>
            </a:pPr>
            <a:r>
              <a:rPr lang="en"/>
              <a:t>As our introduction, we really wanted this to set up the scene and the story and introduce the characters. We wanted a variety of shots and camera angles and just add movement to this scene, where the actors were standing still for most of it.</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4" name="Shape 184"/>
        <p:cNvGrpSpPr/>
        <p:nvPr/>
      </p:nvGrpSpPr>
      <p:grpSpPr>
        <a:xfrm>
          <a:off x="0" y="0"/>
          <a:ext cx="0" cy="0"/>
          <a:chOff x="0" y="0"/>
          <a:chExt cx="0" cy="0"/>
        </a:xfrm>
      </p:grpSpPr>
      <p:sp>
        <p:nvSpPr>
          <p:cNvPr id="185" name="Shape 185"/>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186" name="Shape 18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rPr lang="en"/>
              <a:t>The next scene is probably the shortest of the video. It wasn’t meant to showcase a task - shows how you can benefit from the tasks</a:t>
            </a:r>
          </a:p>
          <a:p>
            <a:pPr lvl="0">
              <a:spcBef>
                <a:spcPts val="0"/>
              </a:spcBef>
              <a:buNone/>
            </a:pPr>
            <a:r>
              <a:t/>
            </a:r>
            <a:endParaRPr/>
          </a:p>
          <a:p>
            <a:pPr lvl="0">
              <a:spcBef>
                <a:spcPts val="0"/>
              </a:spcBef>
              <a:buNone/>
            </a:pPr>
            <a:r>
              <a:rPr lang="en"/>
              <a:t>Wanted to show an unhealthy lifestyle - the “before.”</a:t>
            </a:r>
          </a:p>
          <a:p>
            <a:pPr indent="-317500" lvl="0" marL="457200" rtl="0">
              <a:spcBef>
                <a:spcPts val="0"/>
              </a:spcBef>
              <a:buSzPct val="127272"/>
              <a:buChar char="-"/>
            </a:pPr>
            <a:r>
              <a:rPr lang="en"/>
              <a:t>Before the motivation, before the fitness, before the healthy food, the exercise, the inspiration, etc</a:t>
            </a:r>
          </a:p>
          <a:p>
            <a:pPr lvl="0">
              <a:spcBef>
                <a:spcPts val="0"/>
              </a:spcBef>
              <a:buNone/>
            </a:pPr>
            <a:r>
              <a:t/>
            </a:r>
            <a:endParaRPr/>
          </a:p>
          <a:p>
            <a:pPr lvl="0" rtl="0">
              <a:spcBef>
                <a:spcPts val="0"/>
              </a:spcBef>
              <a:buNone/>
            </a:pPr>
            <a:r>
              <a:rPr lang="en"/>
              <a:t>Storyboarding notes:</a:t>
            </a:r>
          </a:p>
          <a:p>
            <a:pPr lvl="0" rtl="0">
              <a:spcBef>
                <a:spcPts val="0"/>
              </a:spcBef>
              <a:buNone/>
            </a:pPr>
            <a:r>
              <a:rPr lang="en"/>
              <a:t>Clearly show netflix, junk food, bad posture</a:t>
            </a:r>
          </a:p>
          <a:p>
            <a:pPr lvl="0" rtl="0">
              <a:spcBef>
                <a:spcPts val="0"/>
              </a:spcBef>
              <a:buNone/>
            </a:pPr>
            <a:r>
              <a:rPr lang="en"/>
              <a:t>Show that the characters are unhealthy. They aren’t taking care of themselves and they’re unhappy</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1" name="Shape 191"/>
        <p:cNvGrpSpPr/>
        <p:nvPr/>
      </p:nvGrpSpPr>
      <p:grpSpPr>
        <a:xfrm>
          <a:off x="0" y="0"/>
          <a:ext cx="0" cy="0"/>
          <a:chOff x="0" y="0"/>
          <a:chExt cx="0" cy="0"/>
        </a:xfrm>
      </p:grpSpPr>
      <p:sp>
        <p:nvSpPr>
          <p:cNvPr id="192" name="Shape 192"/>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193" name="Shape 193"/>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rPr lang="en"/>
              <a:t>The third scene we storyboarded marked the turning point - transition from the unhealthy, unhappy lifestyle to one in which the characters begin to actively change how they’re living.</a:t>
            </a:r>
          </a:p>
          <a:p>
            <a:pPr lvl="0">
              <a:spcBef>
                <a:spcPts val="0"/>
              </a:spcBef>
              <a:buNone/>
            </a:pPr>
            <a:r>
              <a:t/>
            </a:r>
            <a:endParaRPr/>
          </a:p>
          <a:p>
            <a:pPr lvl="0">
              <a:spcBef>
                <a:spcPts val="0"/>
              </a:spcBef>
              <a:buNone/>
            </a:pPr>
            <a:r>
              <a:rPr lang="en"/>
              <a:t>The task that we wanted to demonstrate was that of showing how to maintain a healthy lifestyle</a:t>
            </a:r>
          </a:p>
          <a:p>
            <a:pPr indent="-317500" lvl="0" marL="457200" rtl="0">
              <a:spcBef>
                <a:spcPts val="0"/>
              </a:spcBef>
              <a:buSzPct val="127272"/>
              <a:buChar char="-"/>
            </a:pPr>
            <a:r>
              <a:rPr lang="en"/>
              <a:t>Doesn’t have to be a monumental change - even simple things, like taking the elevator instead of the stairs, can help (and can help spark change)</a:t>
            </a:r>
          </a:p>
          <a:p>
            <a:pPr lvl="0" rtl="0">
              <a:spcBef>
                <a:spcPts val="0"/>
              </a:spcBef>
              <a:buNone/>
            </a:pPr>
            <a:r>
              <a:t/>
            </a:r>
            <a:endParaRPr/>
          </a:p>
          <a:p>
            <a:pPr lvl="0" rtl="0">
              <a:spcBef>
                <a:spcPts val="0"/>
              </a:spcBef>
              <a:buNone/>
            </a:pPr>
            <a:r>
              <a:rPr lang="en"/>
              <a:t>Storyboarding notes:</a:t>
            </a:r>
          </a:p>
          <a:p>
            <a:pPr lvl="0" rtl="0">
              <a:spcBef>
                <a:spcPts val="0"/>
              </a:spcBef>
              <a:buNone/>
            </a:pPr>
            <a:r>
              <a:rPr lang="en"/>
              <a:t>One camera angle, one shot: focus on the characters and their decision (which should be the main driving change of this scene), so keep the filmwork as simple and constant as possible</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8" name="Shape 198"/>
        <p:cNvGrpSpPr/>
        <p:nvPr/>
      </p:nvGrpSpPr>
      <p:grpSpPr>
        <a:xfrm>
          <a:off x="0" y="0"/>
          <a:ext cx="0" cy="0"/>
          <a:chOff x="0" y="0"/>
          <a:chExt cx="0" cy="0"/>
        </a:xfrm>
      </p:grpSpPr>
      <p:sp>
        <p:nvSpPr>
          <p:cNvPr id="199" name="Shape 199"/>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200" name="Shape 20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rPr lang="en"/>
              <a:t>This scene is the second to last one we storyboarded, and the last one I’ll talk about. </a:t>
            </a:r>
          </a:p>
          <a:p>
            <a:pPr lvl="0" rtl="0">
              <a:spcBef>
                <a:spcPts val="0"/>
              </a:spcBef>
              <a:buNone/>
            </a:pPr>
            <a:r>
              <a:t/>
            </a:r>
            <a:endParaRPr/>
          </a:p>
          <a:p>
            <a:pPr lvl="0" rtl="0">
              <a:spcBef>
                <a:spcPts val="0"/>
              </a:spcBef>
              <a:buNone/>
            </a:pPr>
            <a:r>
              <a:rPr lang="en"/>
              <a:t>The task it showed was that of inspiring others to be healthy </a:t>
            </a:r>
          </a:p>
          <a:p>
            <a:pPr indent="-317500" lvl="0" marL="457200" rtl="0">
              <a:spcBef>
                <a:spcPts val="0"/>
              </a:spcBef>
              <a:buSzPct val="127272"/>
              <a:buChar char="-"/>
            </a:pPr>
            <a:r>
              <a:rPr lang="en"/>
              <a:t>Sure, one person has to finish the race first, but that doesn’t mean that they aren’t both winners - they clearly both benefit, they both are thrilled, they both are celebrating.</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5" name="Shape 205"/>
        <p:cNvGrpSpPr/>
        <p:nvPr/>
      </p:nvGrpSpPr>
      <p:grpSpPr>
        <a:xfrm>
          <a:off x="0" y="0"/>
          <a:ext cx="0" cy="0"/>
          <a:chOff x="0" y="0"/>
          <a:chExt cx="0" cy="0"/>
        </a:xfrm>
      </p:grpSpPr>
      <p:sp>
        <p:nvSpPr>
          <p:cNvPr id="206" name="Shape 206"/>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207" name="Shape 20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rPr lang="en"/>
              <a:t>We tried to demonstrate our tasks and follow our storyboard as closely as possible.</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 name="Shape 89"/>
        <p:cNvGrpSpPr/>
        <p:nvPr/>
      </p:nvGrpSpPr>
      <p:grpSpPr>
        <a:xfrm>
          <a:off x="0" y="0"/>
          <a:ext cx="0" cy="0"/>
          <a:chOff x="0" y="0"/>
          <a:chExt cx="0" cy="0"/>
        </a:xfrm>
      </p:grpSpPr>
      <p:sp>
        <p:nvSpPr>
          <p:cNvPr id="90" name="Shape 90"/>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91" name="Shape 9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rPr lang="en"/>
              <a:t>Team FITLIT + intros</a:t>
            </a:r>
          </a:p>
          <a:p>
            <a:pPr lvl="0">
              <a:spcBef>
                <a:spcPts val="0"/>
              </a:spcBef>
              <a:buNone/>
            </a:pPr>
            <a:r>
              <a:t/>
            </a:r>
            <a:endParaRPr/>
          </a:p>
          <a:p>
            <a:pPr lvl="0">
              <a:spcBef>
                <a:spcPts val="0"/>
              </a:spcBef>
              <a:buNone/>
            </a:pPr>
            <a:r>
              <a:rPr lang="en"/>
              <a:t>RECAP:</a:t>
            </a:r>
          </a:p>
          <a:p>
            <a:pPr lvl="0">
              <a:spcBef>
                <a:spcPts val="0"/>
              </a:spcBef>
              <a:buNone/>
            </a:pPr>
            <a:r>
              <a:t/>
            </a:r>
            <a:endParaRPr/>
          </a:p>
          <a:p>
            <a:pPr lvl="0">
              <a:spcBef>
                <a:spcPts val="0"/>
              </a:spcBef>
              <a:buNone/>
            </a:pPr>
            <a:r>
              <a:rPr lang="en"/>
              <a:t>Over the past few weeks, we’ve been conducting our needfinding interviews, constructing POV’s and HMW’s, and developing and testing experience prototypes that address the needs that we see in health, specifically in fitness and exercise.</a:t>
            </a:r>
          </a:p>
          <a:p>
            <a:pPr lvl="0">
              <a:spcBef>
                <a:spcPts val="0"/>
              </a:spcBef>
              <a:buNone/>
            </a:pPr>
            <a:r>
              <a:t/>
            </a:r>
            <a:endParaRPr/>
          </a:p>
          <a:p>
            <a:pPr lvl="0">
              <a:spcBef>
                <a:spcPts val="0"/>
              </a:spcBef>
              <a:buNone/>
            </a:pPr>
            <a:r>
              <a:rPr lang="en"/>
              <a:t>When we left off last week, we had decided that we were trying to address the needs of those who wanted to live healthy lifestyles but currently weren’t, either because they didn’t have time to fit it into their days, weren’t excited about the idea of exercising, or found it hard to motivate themselves because they preferred social activities.</a:t>
            </a:r>
          </a:p>
          <a:p>
            <a:pPr lvl="0">
              <a:spcBef>
                <a:spcPts val="0"/>
              </a:spcBef>
              <a:buNone/>
            </a:pPr>
            <a:r>
              <a:t/>
            </a:r>
            <a:endParaRPr/>
          </a:p>
          <a:p>
            <a:pPr lvl="0">
              <a:spcBef>
                <a:spcPts val="0"/>
              </a:spcBef>
              <a:buNone/>
            </a:pPr>
            <a:r>
              <a:rPr lang="en"/>
              <a:t>That led to the ideas that I will be presenting: specifically in our value proposition and problem and solution overview, but also in the tasks that we highlighted and the video that we ended up storyboarding.</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1" name="Shape 211"/>
        <p:cNvGrpSpPr/>
        <p:nvPr/>
      </p:nvGrpSpPr>
      <p:grpSpPr>
        <a:xfrm>
          <a:off x="0" y="0"/>
          <a:ext cx="0" cy="0"/>
          <a:chOff x="0" y="0"/>
          <a:chExt cx="0" cy="0"/>
        </a:xfrm>
      </p:grpSpPr>
      <p:sp>
        <p:nvSpPr>
          <p:cNvPr id="212" name="Shape 212"/>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213" name="Shape 213"/>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7" name="Shape 217"/>
        <p:cNvGrpSpPr/>
        <p:nvPr/>
      </p:nvGrpSpPr>
      <p:grpSpPr>
        <a:xfrm>
          <a:off x="0" y="0"/>
          <a:ext cx="0" cy="0"/>
          <a:chOff x="0" y="0"/>
          <a:chExt cx="0" cy="0"/>
        </a:xfrm>
      </p:grpSpPr>
      <p:sp>
        <p:nvSpPr>
          <p:cNvPr id="218" name="Shape 218"/>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219" name="Shape 21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9" name="Shape 229"/>
        <p:cNvGrpSpPr/>
        <p:nvPr/>
      </p:nvGrpSpPr>
      <p:grpSpPr>
        <a:xfrm>
          <a:off x="0" y="0"/>
          <a:ext cx="0" cy="0"/>
          <a:chOff x="0" y="0"/>
          <a:chExt cx="0" cy="0"/>
        </a:xfrm>
      </p:grpSpPr>
      <p:sp>
        <p:nvSpPr>
          <p:cNvPr id="230" name="Shape 230"/>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231" name="Shape 23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4" name="Shape 234"/>
        <p:cNvGrpSpPr/>
        <p:nvPr/>
      </p:nvGrpSpPr>
      <p:grpSpPr>
        <a:xfrm>
          <a:off x="0" y="0"/>
          <a:ext cx="0" cy="0"/>
          <a:chOff x="0" y="0"/>
          <a:chExt cx="0" cy="0"/>
        </a:xfrm>
      </p:grpSpPr>
      <p:sp>
        <p:nvSpPr>
          <p:cNvPr id="235" name="Shape 235"/>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236" name="Shape 23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0" name="Shape 240"/>
        <p:cNvGrpSpPr/>
        <p:nvPr/>
      </p:nvGrpSpPr>
      <p:grpSpPr>
        <a:xfrm>
          <a:off x="0" y="0"/>
          <a:ext cx="0" cy="0"/>
          <a:chOff x="0" y="0"/>
          <a:chExt cx="0" cy="0"/>
        </a:xfrm>
      </p:grpSpPr>
      <p:sp>
        <p:nvSpPr>
          <p:cNvPr id="241" name="Shape 241"/>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242" name="Shape 24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 name="Shape 102"/>
        <p:cNvGrpSpPr/>
        <p:nvPr/>
      </p:nvGrpSpPr>
      <p:grpSpPr>
        <a:xfrm>
          <a:off x="0" y="0"/>
          <a:ext cx="0" cy="0"/>
          <a:chOff x="0" y="0"/>
          <a:chExt cx="0" cy="0"/>
        </a:xfrm>
      </p:grpSpPr>
      <p:sp>
        <p:nvSpPr>
          <p:cNvPr id="103" name="Shape 103"/>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104" name="Shape 10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rPr lang="en"/>
              <a:t>From this we developed our value proposition, which is what we hope customers will get from our product. We wanted it to be as short and simple as possible, and really just focus on our core message.</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 name="Shape 108"/>
        <p:cNvGrpSpPr/>
        <p:nvPr/>
      </p:nvGrpSpPr>
      <p:grpSpPr>
        <a:xfrm>
          <a:off x="0" y="0"/>
          <a:ext cx="0" cy="0"/>
          <a:chOff x="0" y="0"/>
          <a:chExt cx="0" cy="0"/>
        </a:xfrm>
      </p:grpSpPr>
      <p:sp>
        <p:nvSpPr>
          <p:cNvPr id="109" name="Shape 109"/>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110" name="Shape 11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rPr lang="en"/>
              <a:t>Which was that our product will be “</a:t>
            </a:r>
            <a:r>
              <a:rPr lang="en"/>
              <a:t>Inspiration</a:t>
            </a:r>
            <a:r>
              <a:rPr lang="en"/>
              <a:t> to maintain a healthy lifestyle.”</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 name="Shape 113"/>
        <p:cNvGrpSpPr/>
        <p:nvPr/>
      </p:nvGrpSpPr>
      <p:grpSpPr>
        <a:xfrm>
          <a:off x="0" y="0"/>
          <a:ext cx="0" cy="0"/>
          <a:chOff x="0" y="0"/>
          <a:chExt cx="0" cy="0"/>
        </a:xfrm>
      </p:grpSpPr>
      <p:sp>
        <p:nvSpPr>
          <p:cNvPr id="114" name="Shape 114"/>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115" name="Shape 115"/>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rPr lang="en"/>
              <a:t>And that proposition really developed in response to the problems that we wanted to solve and the way we wanted to go about solving them, which we describe in our problem/solution overview.</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 name="Shape 119"/>
        <p:cNvGrpSpPr/>
        <p:nvPr/>
      </p:nvGrpSpPr>
      <p:grpSpPr>
        <a:xfrm>
          <a:off x="0" y="0"/>
          <a:ext cx="0" cy="0"/>
          <a:chOff x="0" y="0"/>
          <a:chExt cx="0" cy="0"/>
        </a:xfrm>
      </p:grpSpPr>
      <p:sp>
        <p:nvSpPr>
          <p:cNvPr id="120" name="Shape 120"/>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121" name="Shape 12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lnSpc>
                <a:spcPct val="115000"/>
              </a:lnSpc>
              <a:spcBef>
                <a:spcPts val="0"/>
              </a:spcBef>
              <a:buClr>
                <a:schemeClr val="dk1"/>
              </a:buClr>
              <a:buSzPct val="100000"/>
              <a:buFont typeface="Arial"/>
              <a:buNone/>
            </a:pPr>
            <a:r>
              <a:rPr lang="en">
                <a:solidFill>
                  <a:schemeClr val="dk1"/>
                </a:solidFill>
              </a:rPr>
              <a:t>We saw the main problem that we wanted to solve as this:</a:t>
            </a:r>
          </a:p>
          <a:p>
            <a:pPr lvl="0" rtl="0">
              <a:lnSpc>
                <a:spcPct val="115000"/>
              </a:lnSpc>
              <a:spcBef>
                <a:spcPts val="0"/>
              </a:spcBef>
              <a:buClr>
                <a:schemeClr val="dk1"/>
              </a:buClr>
              <a:buSzPct val="100000"/>
              <a:buFont typeface="Arial"/>
              <a:buNone/>
            </a:pPr>
            <a:r>
              <a:t/>
            </a:r>
            <a:endParaRPr>
              <a:solidFill>
                <a:schemeClr val="dk1"/>
              </a:solidFill>
            </a:endParaRPr>
          </a:p>
          <a:p>
            <a:pPr lvl="0" rtl="0">
              <a:spcBef>
                <a:spcPts val="600"/>
              </a:spcBef>
              <a:buClr>
                <a:schemeClr val="dk1"/>
              </a:buClr>
              <a:buSzPct val="52380"/>
              <a:buFont typeface="Arial"/>
              <a:buNone/>
            </a:pPr>
            <a:r>
              <a:rPr lang="en" sz="2100">
                <a:solidFill>
                  <a:srgbClr val="004C52"/>
                </a:solidFill>
                <a:latin typeface="Karla"/>
                <a:ea typeface="Karla"/>
                <a:cs typeface="Karla"/>
                <a:sym typeface="Karla"/>
              </a:rPr>
              <a:t>Although many people want to stay healthy, </a:t>
            </a:r>
            <a:r>
              <a:rPr b="1" lang="en" sz="2100">
                <a:solidFill>
                  <a:srgbClr val="004C52"/>
                </a:solidFill>
                <a:latin typeface="Karla"/>
                <a:ea typeface="Karla"/>
                <a:cs typeface="Karla"/>
                <a:sym typeface="Karla"/>
              </a:rPr>
              <a:t>they rarely prioritize their health</a:t>
            </a:r>
            <a:r>
              <a:rPr lang="en" sz="2100">
                <a:solidFill>
                  <a:srgbClr val="004C52"/>
                </a:solidFill>
                <a:latin typeface="Karla"/>
                <a:ea typeface="Karla"/>
                <a:cs typeface="Karla"/>
                <a:sym typeface="Karla"/>
              </a:rPr>
              <a:t>, saying they don’t have time, don’t want to wait for the long-term benefits, or prefer to do other, more social, activities.</a:t>
            </a:r>
          </a:p>
          <a:p>
            <a:pPr lvl="0" rtl="0">
              <a:spcBef>
                <a:spcPts val="600"/>
              </a:spcBef>
              <a:buClr>
                <a:schemeClr val="dk1"/>
              </a:buClr>
              <a:buSzPct val="52380"/>
              <a:buFont typeface="Arial"/>
              <a:buNone/>
            </a:pPr>
            <a:r>
              <a:t/>
            </a:r>
            <a:endParaRPr sz="2100">
              <a:solidFill>
                <a:srgbClr val="004C52"/>
              </a:solidFill>
              <a:latin typeface="Karla"/>
              <a:ea typeface="Karla"/>
              <a:cs typeface="Karla"/>
              <a:sym typeface="Karla"/>
            </a:endParaRPr>
          </a:p>
          <a:p>
            <a:pPr lvl="0" rtl="0">
              <a:lnSpc>
                <a:spcPct val="115000"/>
              </a:lnSpc>
              <a:spcBef>
                <a:spcPts val="0"/>
              </a:spcBef>
              <a:buClr>
                <a:schemeClr val="dk1"/>
              </a:buClr>
              <a:buSzPct val="100000"/>
              <a:buFont typeface="Arial"/>
              <a:buNone/>
            </a:pPr>
            <a:r>
              <a:t/>
            </a:r>
            <a:endParaRPr>
              <a:solidFill>
                <a:schemeClr val="dk1"/>
              </a:solidFill>
            </a:endParaRPr>
          </a:p>
          <a:p>
            <a:pPr lvl="0" rtl="0">
              <a:lnSpc>
                <a:spcPct val="115000"/>
              </a:lnSpc>
              <a:spcBef>
                <a:spcPts val="0"/>
              </a:spcBef>
              <a:buClr>
                <a:schemeClr val="dk1"/>
              </a:buClr>
              <a:buSzPct val="100000"/>
              <a:buFont typeface="Arial"/>
              <a:buNone/>
            </a:pPr>
            <a:r>
              <a:t/>
            </a:r>
            <a:endParaRPr>
              <a:solidFill>
                <a:schemeClr val="dk1"/>
              </a:solidFill>
            </a:endParaRPr>
          </a:p>
          <a:p>
            <a:pPr lvl="0">
              <a:spcBef>
                <a:spcPts val="0"/>
              </a:spcBef>
              <a:buClr>
                <a:schemeClr val="dk1"/>
              </a:buClr>
              <a:buSzPct val="100000"/>
              <a:buFont typeface="Arial"/>
              <a:buNone/>
            </a:pPr>
            <a:r>
              <a:t/>
            </a:r>
            <a:endParaRPr>
              <a:solidFill>
                <a:schemeClr val="dk1"/>
              </a:solidFill>
            </a:endParaRPr>
          </a:p>
          <a:p>
            <a:pPr lvl="0">
              <a:spcBef>
                <a:spcPts val="0"/>
              </a:spcBef>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 name="Shape 125"/>
        <p:cNvGrpSpPr/>
        <p:nvPr/>
      </p:nvGrpSpPr>
      <p:grpSpPr>
        <a:xfrm>
          <a:off x="0" y="0"/>
          <a:ext cx="0" cy="0"/>
          <a:chOff x="0" y="0"/>
          <a:chExt cx="0" cy="0"/>
        </a:xfrm>
      </p:grpSpPr>
      <p:sp>
        <p:nvSpPr>
          <p:cNvPr id="126" name="Shape 126"/>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127" name="Shape 12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lnSpc>
                <a:spcPct val="115000"/>
              </a:lnSpc>
              <a:spcBef>
                <a:spcPts val="0"/>
              </a:spcBef>
              <a:buNone/>
            </a:pPr>
            <a:r>
              <a:rPr lang="en">
                <a:solidFill>
                  <a:schemeClr val="dk1"/>
                </a:solidFill>
              </a:rPr>
              <a:t>In response, we developed the following solution:</a:t>
            </a:r>
          </a:p>
          <a:p>
            <a:pPr lvl="0" rtl="0">
              <a:lnSpc>
                <a:spcPct val="115000"/>
              </a:lnSpc>
              <a:spcBef>
                <a:spcPts val="0"/>
              </a:spcBef>
              <a:buNone/>
            </a:pPr>
            <a:r>
              <a:t/>
            </a:r>
            <a:endParaRPr>
              <a:solidFill>
                <a:schemeClr val="dk1"/>
              </a:solidFill>
            </a:endParaRPr>
          </a:p>
          <a:p>
            <a:pPr lvl="0" rtl="0">
              <a:spcBef>
                <a:spcPts val="600"/>
              </a:spcBef>
              <a:buClr>
                <a:schemeClr val="dk1"/>
              </a:buClr>
              <a:buSzPct val="52380"/>
              <a:buFont typeface="Arial"/>
              <a:buNone/>
            </a:pPr>
            <a:r>
              <a:rPr lang="en" sz="2100">
                <a:solidFill>
                  <a:srgbClr val="004C52"/>
                </a:solidFill>
                <a:latin typeface="Karla"/>
                <a:ea typeface="Karla"/>
                <a:cs typeface="Karla"/>
                <a:sym typeface="Karla"/>
              </a:rPr>
              <a:t>We want a product that offers </a:t>
            </a:r>
            <a:r>
              <a:rPr b="1" lang="en" sz="2100">
                <a:solidFill>
                  <a:srgbClr val="004C52"/>
                </a:solidFill>
                <a:latin typeface="Karla"/>
                <a:ea typeface="Karla"/>
                <a:cs typeface="Karla"/>
                <a:sym typeface="Karla"/>
              </a:rPr>
              <a:t>meaningful social connection</a:t>
            </a:r>
            <a:r>
              <a:rPr lang="en" sz="2100">
                <a:solidFill>
                  <a:srgbClr val="004C52"/>
                </a:solidFill>
                <a:latin typeface="Karla"/>
                <a:ea typeface="Karla"/>
                <a:cs typeface="Karla"/>
                <a:sym typeface="Karla"/>
              </a:rPr>
              <a:t> and </a:t>
            </a:r>
            <a:r>
              <a:rPr b="1" lang="en" sz="2100">
                <a:solidFill>
                  <a:srgbClr val="004C52"/>
                </a:solidFill>
                <a:latin typeface="Karla"/>
                <a:ea typeface="Karla"/>
                <a:cs typeface="Karla"/>
                <a:sym typeface="Karla"/>
              </a:rPr>
              <a:t>immediate rewards</a:t>
            </a:r>
            <a:r>
              <a:rPr lang="en" sz="2100">
                <a:solidFill>
                  <a:srgbClr val="004C52"/>
                </a:solidFill>
                <a:latin typeface="Karla"/>
                <a:ea typeface="Karla"/>
                <a:cs typeface="Karla"/>
                <a:sym typeface="Karla"/>
              </a:rPr>
              <a:t> when users meet fitness and nutrition goals.</a:t>
            </a:r>
          </a:p>
          <a:p>
            <a:pPr lvl="0" rtl="0">
              <a:spcBef>
                <a:spcPts val="600"/>
              </a:spcBef>
              <a:buClr>
                <a:schemeClr val="dk1"/>
              </a:buClr>
              <a:buSzPct val="52380"/>
              <a:buFont typeface="Arial"/>
              <a:buNone/>
            </a:pPr>
            <a:r>
              <a:t/>
            </a:r>
            <a:endParaRPr sz="2100">
              <a:solidFill>
                <a:srgbClr val="004C52"/>
              </a:solidFill>
              <a:latin typeface="Karla"/>
              <a:ea typeface="Karla"/>
              <a:cs typeface="Karla"/>
              <a:sym typeface="Karla"/>
            </a:endParaRPr>
          </a:p>
          <a:p>
            <a:pPr lvl="0" rtl="0">
              <a:spcBef>
                <a:spcPts val="600"/>
              </a:spcBef>
              <a:buNone/>
            </a:pPr>
            <a:r>
              <a:rPr lang="en" sz="2100">
                <a:solidFill>
                  <a:srgbClr val="004C52"/>
                </a:solidFill>
                <a:latin typeface="Karla"/>
                <a:ea typeface="Karla"/>
                <a:cs typeface="Karla"/>
                <a:sym typeface="Karla"/>
              </a:rPr>
              <a:t>This should motivate people to be more excited about maintaining a healthy lifestyle, demonstrating that </a:t>
            </a:r>
            <a:r>
              <a:rPr b="1" lang="en" sz="2100">
                <a:solidFill>
                  <a:srgbClr val="004C52"/>
                </a:solidFill>
                <a:latin typeface="Karla"/>
                <a:ea typeface="Karla"/>
                <a:cs typeface="Karla"/>
                <a:sym typeface="Karla"/>
              </a:rPr>
              <a:t>the act itself - not the incentives - is worth prioritizing.</a:t>
            </a:r>
          </a:p>
          <a:p>
            <a:pPr lvl="0" rtl="0">
              <a:spcBef>
                <a:spcPts val="0"/>
              </a:spcBef>
              <a:buNone/>
            </a:pPr>
            <a:r>
              <a:t/>
            </a:r>
            <a:endParaRPr>
              <a:solidFill>
                <a:schemeClr val="dk1"/>
              </a:solidFill>
            </a:endParaRPr>
          </a:p>
          <a:p>
            <a:pPr lvl="0" rtl="0">
              <a:spcBef>
                <a:spcPts val="0"/>
              </a:spcBef>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1" name="Shape 131"/>
        <p:cNvGrpSpPr/>
        <p:nvPr/>
      </p:nvGrpSpPr>
      <p:grpSpPr>
        <a:xfrm>
          <a:off x="0" y="0"/>
          <a:ext cx="0" cy="0"/>
          <a:chOff x="0" y="0"/>
          <a:chExt cx="0" cy="0"/>
        </a:xfrm>
      </p:grpSpPr>
      <p:sp>
        <p:nvSpPr>
          <p:cNvPr id="132" name="Shape 132"/>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133" name="Shape 133"/>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rPr lang="en"/>
              <a:t>And that led us to develop new and existing tasks that we thought our product should enable. We wanted to focus on how our product would contribute to user behavior - not focus on specific features that we could implement. </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7" name="Shape 137"/>
        <p:cNvGrpSpPr/>
        <p:nvPr/>
      </p:nvGrpSpPr>
      <p:grpSpPr>
        <a:xfrm>
          <a:off x="0" y="0"/>
          <a:ext cx="0" cy="0"/>
          <a:chOff x="0" y="0"/>
          <a:chExt cx="0" cy="0"/>
        </a:xfrm>
      </p:grpSpPr>
      <p:sp>
        <p:nvSpPr>
          <p:cNvPr id="138" name="Shape 138"/>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139" name="Shape 13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rPr lang="en"/>
              <a:t>The first that we came up with was that we wanted to promote healthier eating.</a:t>
            </a:r>
          </a:p>
          <a:p>
            <a:pPr lvl="0">
              <a:spcBef>
                <a:spcPts val="0"/>
              </a:spcBef>
              <a:buNone/>
            </a:pPr>
            <a:r>
              <a:t/>
            </a:r>
            <a:endParaRPr/>
          </a:p>
          <a:p>
            <a:pPr lvl="0">
              <a:spcBef>
                <a:spcPts val="0"/>
              </a:spcBef>
              <a:buNone/>
            </a:pPr>
            <a:r>
              <a:rPr lang="en"/>
              <a:t>We know that, when left alone, people will choose to eat junk food, despite knowing that it isn’t good for them, even though they often have healthier alternatives.</a:t>
            </a:r>
          </a:p>
          <a:p>
            <a:pPr lvl="0">
              <a:spcBef>
                <a:spcPts val="0"/>
              </a:spcBef>
              <a:buNone/>
            </a:pPr>
            <a:r>
              <a:t/>
            </a:r>
            <a:endParaRPr/>
          </a:p>
          <a:p>
            <a:pPr lvl="0">
              <a:spcBef>
                <a:spcPts val="0"/>
              </a:spcBef>
              <a:buNone/>
            </a:pPr>
            <a:r>
              <a:rPr lang="en"/>
              <a:t>To them, the convenience of junk food outweighs the benefits of healthy food.</a:t>
            </a:r>
          </a:p>
          <a:p>
            <a:pPr lvl="0">
              <a:spcBef>
                <a:spcPts val="0"/>
              </a:spcBef>
              <a:buNone/>
            </a:pPr>
            <a:r>
              <a:t/>
            </a:r>
            <a:endParaRPr/>
          </a:p>
          <a:p>
            <a:pPr lvl="0">
              <a:spcBef>
                <a:spcPts val="0"/>
              </a:spcBef>
              <a:buNone/>
            </a:pPr>
            <a:r>
              <a:rPr lang="en"/>
              <a:t>We labelled this task as simple because it would be simple for us and the user: people already know the benefits of eating healthy, and it would be up to us to </a:t>
            </a:r>
            <a:r>
              <a:rPr lang="en">
                <a:solidFill>
                  <a:schemeClr val="dk1"/>
                </a:solidFill>
              </a:rPr>
              <a:t>provide encouragement and direction in terms of bettering someone’s nutrition.</a:t>
            </a:r>
          </a:p>
          <a:p>
            <a:pPr lvl="0">
              <a:spcBef>
                <a:spcPts val="0"/>
              </a:spcBef>
              <a:buNone/>
            </a:pPr>
            <a:r>
              <a:rPr lang="en"/>
              <a:t>But it would also be simple for people to better their health by improving their diet just a little - cutting out an unhealthy bag of chips or a soft drink per day would go a long way in making someone healthier.</a:t>
            </a:r>
          </a:p>
          <a:p>
            <a:pPr lvl="0">
              <a:spcBef>
                <a:spcPts val="0"/>
              </a:spcBef>
              <a:buNone/>
            </a:pPr>
            <a:r>
              <a:t/>
            </a:r>
            <a:endParaRPr/>
          </a:p>
          <a:p>
            <a:pPr lvl="0" rtl="0">
              <a:spcBef>
                <a:spcPts val="0"/>
              </a:spcBef>
              <a:buNone/>
            </a:pPr>
            <a:r>
              <a:rPr lang="en"/>
              <a:t>https://pixabay.com/p-791891/?no_redirectfi</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
  <p:cSld name="Title">
    <p:bg>
      <p:bgPr>
        <a:solidFill>
          <a:srgbClr val="004C52"/>
        </a:solidFill>
      </p:bgPr>
    </p:bg>
    <p:spTree>
      <p:nvGrpSpPr>
        <p:cNvPr id="8" name="Shape 8"/>
        <p:cNvGrpSpPr/>
        <p:nvPr/>
      </p:nvGrpSpPr>
      <p:grpSpPr>
        <a:xfrm>
          <a:off x="0" y="0"/>
          <a:ext cx="0" cy="0"/>
          <a:chOff x="0" y="0"/>
          <a:chExt cx="0" cy="0"/>
        </a:xfrm>
      </p:grpSpPr>
      <p:sp>
        <p:nvSpPr>
          <p:cNvPr id="9" name="Shape 9"/>
          <p:cNvSpPr/>
          <p:nvPr/>
        </p:nvSpPr>
        <p:spPr>
          <a:xfrm flipH="1">
            <a:off x="6025" y="301575"/>
            <a:ext cx="9150050" cy="4496748"/>
          </a:xfrm>
          <a:custGeom>
            <a:pathLst>
              <a:path extrusionOk="0" h="149344" w="366002">
                <a:moveTo>
                  <a:pt x="0" y="55491"/>
                </a:moveTo>
                <a:lnTo>
                  <a:pt x="0" y="107122"/>
                </a:lnTo>
                <a:lnTo>
                  <a:pt x="96507" y="149344"/>
                </a:lnTo>
                <a:lnTo>
                  <a:pt x="366002" y="116290"/>
                </a:lnTo>
                <a:lnTo>
                  <a:pt x="366002" y="40050"/>
                </a:lnTo>
                <a:lnTo>
                  <a:pt x="274079" y="0"/>
                </a:lnTo>
                <a:close/>
              </a:path>
            </a:pathLst>
          </a:custGeom>
          <a:solidFill>
            <a:srgbClr val="00AE9D">
              <a:alpha val="83460"/>
            </a:srgbClr>
          </a:solidFill>
          <a:ln>
            <a:noFill/>
          </a:ln>
        </p:spPr>
      </p:sp>
      <p:sp>
        <p:nvSpPr>
          <p:cNvPr id="10" name="Shape 10"/>
          <p:cNvSpPr/>
          <p:nvPr/>
        </p:nvSpPr>
        <p:spPr>
          <a:xfrm>
            <a:off x="-5900" y="759982"/>
            <a:ext cx="9144150" cy="3769800"/>
          </a:xfrm>
          <a:custGeom>
            <a:pathLst>
              <a:path extrusionOk="0" h="150792" w="365766">
                <a:moveTo>
                  <a:pt x="365766" y="12416"/>
                </a:moveTo>
                <a:lnTo>
                  <a:pt x="289997" y="0"/>
                </a:lnTo>
                <a:lnTo>
                  <a:pt x="0" y="55421"/>
                </a:lnTo>
                <a:lnTo>
                  <a:pt x="0" y="127486"/>
                </a:lnTo>
                <a:lnTo>
                  <a:pt x="70927" y="150792"/>
                </a:lnTo>
                <a:lnTo>
                  <a:pt x="365766" y="122256"/>
                </a:lnTo>
                <a:close/>
              </a:path>
            </a:pathLst>
          </a:custGeom>
          <a:solidFill>
            <a:srgbClr val="00AE9D">
              <a:alpha val="26540"/>
            </a:srgbClr>
          </a:solidFill>
          <a:ln>
            <a:noFill/>
          </a:ln>
        </p:spPr>
      </p:sp>
      <p:sp>
        <p:nvSpPr>
          <p:cNvPr id="11" name="Shape 11"/>
          <p:cNvSpPr/>
          <p:nvPr/>
        </p:nvSpPr>
        <p:spPr>
          <a:xfrm>
            <a:off x="0" y="1351100"/>
            <a:ext cx="9156075" cy="2889063"/>
          </a:xfrm>
          <a:custGeom>
            <a:pathLst>
              <a:path extrusionOk="0" h="106157" w="366243">
                <a:moveTo>
                  <a:pt x="241" y="0"/>
                </a:moveTo>
                <a:lnTo>
                  <a:pt x="0" y="77929"/>
                </a:lnTo>
                <a:lnTo>
                  <a:pt x="366243" y="106157"/>
                </a:lnTo>
                <a:lnTo>
                  <a:pt x="366243" y="4102"/>
                </a:lnTo>
                <a:close/>
              </a:path>
            </a:pathLst>
          </a:custGeom>
          <a:solidFill>
            <a:srgbClr val="ABE33F">
              <a:alpha val="81150"/>
            </a:srgbClr>
          </a:solidFill>
          <a:ln>
            <a:noFill/>
          </a:ln>
        </p:spPr>
      </p:sp>
      <p:sp>
        <p:nvSpPr>
          <p:cNvPr id="12" name="Shape 12"/>
          <p:cNvSpPr txBox="1"/>
          <p:nvPr>
            <p:ph type="ctrTitle"/>
          </p:nvPr>
        </p:nvSpPr>
        <p:spPr>
          <a:xfrm>
            <a:off x="1719025" y="1991825"/>
            <a:ext cx="5706000" cy="1159800"/>
          </a:xfrm>
          <a:prstGeom prst="rect">
            <a:avLst/>
          </a:prstGeom>
        </p:spPr>
        <p:txBody>
          <a:bodyPr anchorCtr="0" anchor="ctr" bIns="91425" lIns="91425" rIns="91425" wrap="square" tIns="91425"/>
          <a:lstStyle>
            <a:lvl1pPr lvl="0" algn="ctr">
              <a:spcBef>
                <a:spcPts val="0"/>
              </a:spcBef>
              <a:buSzPct val="100000"/>
              <a:defRPr sz="4800"/>
            </a:lvl1pPr>
            <a:lvl2pPr lvl="1" algn="ctr">
              <a:spcBef>
                <a:spcPts val="0"/>
              </a:spcBef>
              <a:buSzPct val="100000"/>
              <a:defRPr sz="4800"/>
            </a:lvl2pPr>
            <a:lvl3pPr lvl="2" algn="ctr">
              <a:spcBef>
                <a:spcPts val="0"/>
              </a:spcBef>
              <a:buSzPct val="100000"/>
              <a:defRPr sz="4800"/>
            </a:lvl3pPr>
            <a:lvl4pPr lvl="3" algn="ctr">
              <a:spcBef>
                <a:spcPts val="0"/>
              </a:spcBef>
              <a:buSzPct val="100000"/>
              <a:defRPr sz="4800"/>
            </a:lvl4pPr>
            <a:lvl5pPr lvl="4" algn="ctr">
              <a:spcBef>
                <a:spcPts val="0"/>
              </a:spcBef>
              <a:buSzPct val="100000"/>
              <a:defRPr sz="4800"/>
            </a:lvl5pPr>
            <a:lvl6pPr lvl="5" algn="ctr">
              <a:spcBef>
                <a:spcPts val="0"/>
              </a:spcBef>
              <a:buSzPct val="100000"/>
              <a:defRPr sz="4800"/>
            </a:lvl6pPr>
            <a:lvl7pPr lvl="6" algn="ctr">
              <a:spcBef>
                <a:spcPts val="0"/>
              </a:spcBef>
              <a:buSzPct val="100000"/>
              <a:defRPr sz="4800"/>
            </a:lvl7pPr>
            <a:lvl8pPr lvl="7" algn="ctr">
              <a:spcBef>
                <a:spcPts val="0"/>
              </a:spcBef>
              <a:buSzPct val="100000"/>
              <a:defRPr sz="4800"/>
            </a:lvl8pPr>
            <a:lvl9pPr lvl="8" algn="ctr">
              <a:spcBef>
                <a:spcPts val="0"/>
              </a:spcBef>
              <a:buSzPct val="100000"/>
              <a:defRPr sz="48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ubtitle">
    <p:bg>
      <p:bgPr>
        <a:solidFill>
          <a:srgbClr val="ABE33F"/>
        </a:solidFill>
      </p:bgPr>
    </p:bg>
    <p:spTree>
      <p:nvGrpSpPr>
        <p:cNvPr id="13" name="Shape 13"/>
        <p:cNvGrpSpPr/>
        <p:nvPr/>
      </p:nvGrpSpPr>
      <p:grpSpPr>
        <a:xfrm>
          <a:off x="0" y="0"/>
          <a:ext cx="0" cy="0"/>
          <a:chOff x="0" y="0"/>
          <a:chExt cx="0" cy="0"/>
        </a:xfrm>
      </p:grpSpPr>
      <p:sp>
        <p:nvSpPr>
          <p:cNvPr id="14" name="Shape 14"/>
          <p:cNvSpPr/>
          <p:nvPr/>
        </p:nvSpPr>
        <p:spPr>
          <a:xfrm flipH="1">
            <a:off x="6025" y="301575"/>
            <a:ext cx="9150050" cy="4496748"/>
          </a:xfrm>
          <a:custGeom>
            <a:pathLst>
              <a:path extrusionOk="0" h="149344" w="366002">
                <a:moveTo>
                  <a:pt x="0" y="55491"/>
                </a:moveTo>
                <a:lnTo>
                  <a:pt x="0" y="107122"/>
                </a:lnTo>
                <a:lnTo>
                  <a:pt x="96507" y="149344"/>
                </a:lnTo>
                <a:lnTo>
                  <a:pt x="366002" y="116290"/>
                </a:lnTo>
                <a:lnTo>
                  <a:pt x="366002" y="40050"/>
                </a:lnTo>
                <a:lnTo>
                  <a:pt x="274079" y="0"/>
                </a:lnTo>
                <a:close/>
              </a:path>
            </a:pathLst>
          </a:custGeom>
          <a:solidFill>
            <a:srgbClr val="004C52"/>
          </a:solidFill>
          <a:ln>
            <a:noFill/>
          </a:ln>
        </p:spPr>
      </p:sp>
      <p:sp>
        <p:nvSpPr>
          <p:cNvPr id="15" name="Shape 15"/>
          <p:cNvSpPr/>
          <p:nvPr/>
        </p:nvSpPr>
        <p:spPr>
          <a:xfrm>
            <a:off x="-5900" y="753950"/>
            <a:ext cx="9144150" cy="3769800"/>
          </a:xfrm>
          <a:custGeom>
            <a:pathLst>
              <a:path extrusionOk="0" h="150792" w="365766">
                <a:moveTo>
                  <a:pt x="365766" y="12416"/>
                </a:moveTo>
                <a:lnTo>
                  <a:pt x="289997" y="0"/>
                </a:lnTo>
                <a:lnTo>
                  <a:pt x="0" y="55421"/>
                </a:lnTo>
                <a:lnTo>
                  <a:pt x="0" y="127486"/>
                </a:lnTo>
                <a:lnTo>
                  <a:pt x="70927" y="150792"/>
                </a:lnTo>
                <a:lnTo>
                  <a:pt x="365766" y="122256"/>
                </a:lnTo>
                <a:close/>
              </a:path>
            </a:pathLst>
          </a:custGeom>
          <a:solidFill>
            <a:srgbClr val="00AE9D">
              <a:alpha val="26540"/>
            </a:srgbClr>
          </a:solidFill>
          <a:ln>
            <a:noFill/>
          </a:ln>
        </p:spPr>
      </p:sp>
      <p:sp>
        <p:nvSpPr>
          <p:cNvPr id="16" name="Shape 16"/>
          <p:cNvSpPr/>
          <p:nvPr/>
        </p:nvSpPr>
        <p:spPr>
          <a:xfrm>
            <a:off x="0" y="1351100"/>
            <a:ext cx="9156075" cy="2889063"/>
          </a:xfrm>
          <a:custGeom>
            <a:pathLst>
              <a:path extrusionOk="0" h="106157" w="366243">
                <a:moveTo>
                  <a:pt x="241" y="0"/>
                </a:moveTo>
                <a:lnTo>
                  <a:pt x="0" y="77929"/>
                </a:lnTo>
                <a:lnTo>
                  <a:pt x="366243" y="106157"/>
                </a:lnTo>
                <a:lnTo>
                  <a:pt x="366243" y="4102"/>
                </a:lnTo>
                <a:close/>
              </a:path>
            </a:pathLst>
          </a:custGeom>
          <a:solidFill>
            <a:srgbClr val="00AE9D">
              <a:alpha val="83460"/>
            </a:srgbClr>
          </a:solidFill>
          <a:ln>
            <a:noFill/>
          </a:ln>
        </p:spPr>
      </p:sp>
      <p:sp>
        <p:nvSpPr>
          <p:cNvPr id="17" name="Shape 17"/>
          <p:cNvSpPr txBox="1"/>
          <p:nvPr>
            <p:ph type="ctrTitle"/>
          </p:nvPr>
        </p:nvSpPr>
        <p:spPr>
          <a:xfrm>
            <a:off x="1815525" y="2040550"/>
            <a:ext cx="5513100" cy="1159800"/>
          </a:xfrm>
          <a:prstGeom prst="rect">
            <a:avLst/>
          </a:prstGeom>
        </p:spPr>
        <p:txBody>
          <a:bodyPr anchorCtr="0" anchor="b" bIns="91425" lIns="91425" rIns="91425" wrap="square" tIns="91425"/>
          <a:lstStyle>
            <a:lvl1pPr lvl="0" rtl="0" algn="ctr">
              <a:spcBef>
                <a:spcPts val="0"/>
              </a:spcBef>
              <a:buSzPct val="100000"/>
              <a:defRPr sz="3600"/>
            </a:lvl1pPr>
            <a:lvl2pPr lvl="1" rtl="0" algn="ctr">
              <a:spcBef>
                <a:spcPts val="0"/>
              </a:spcBef>
              <a:buSzPct val="100000"/>
              <a:defRPr sz="3600"/>
            </a:lvl2pPr>
            <a:lvl3pPr lvl="2" rtl="0" algn="ctr">
              <a:spcBef>
                <a:spcPts val="0"/>
              </a:spcBef>
              <a:buSzPct val="100000"/>
              <a:defRPr sz="3600"/>
            </a:lvl3pPr>
            <a:lvl4pPr lvl="3" rtl="0" algn="ctr">
              <a:spcBef>
                <a:spcPts val="0"/>
              </a:spcBef>
              <a:buSzPct val="100000"/>
              <a:defRPr sz="3600"/>
            </a:lvl4pPr>
            <a:lvl5pPr lvl="4" rtl="0" algn="ctr">
              <a:spcBef>
                <a:spcPts val="0"/>
              </a:spcBef>
              <a:buSzPct val="100000"/>
              <a:defRPr sz="3600"/>
            </a:lvl5pPr>
            <a:lvl6pPr lvl="5" rtl="0" algn="ctr">
              <a:spcBef>
                <a:spcPts val="0"/>
              </a:spcBef>
              <a:buSzPct val="100000"/>
              <a:defRPr sz="3600"/>
            </a:lvl6pPr>
            <a:lvl7pPr lvl="6" rtl="0" algn="ctr">
              <a:spcBef>
                <a:spcPts val="0"/>
              </a:spcBef>
              <a:buSzPct val="100000"/>
              <a:defRPr sz="3600"/>
            </a:lvl7pPr>
            <a:lvl8pPr lvl="7" rtl="0" algn="ctr">
              <a:spcBef>
                <a:spcPts val="0"/>
              </a:spcBef>
              <a:buSzPct val="100000"/>
              <a:defRPr sz="3600"/>
            </a:lvl8pPr>
            <a:lvl9pPr lvl="8" rtl="0" algn="ctr">
              <a:spcBef>
                <a:spcPts val="0"/>
              </a:spcBef>
              <a:buSzPct val="100000"/>
              <a:defRPr sz="3600"/>
            </a:lvl9pPr>
          </a:lstStyle>
          <a:p/>
        </p:txBody>
      </p:sp>
      <p:sp>
        <p:nvSpPr>
          <p:cNvPr id="18" name="Shape 18"/>
          <p:cNvSpPr txBox="1"/>
          <p:nvPr>
            <p:ph idx="1" type="subTitle"/>
          </p:nvPr>
        </p:nvSpPr>
        <p:spPr>
          <a:xfrm>
            <a:off x="1815375" y="3068650"/>
            <a:ext cx="5513100" cy="784800"/>
          </a:xfrm>
          <a:prstGeom prst="rect">
            <a:avLst/>
          </a:prstGeom>
        </p:spPr>
        <p:txBody>
          <a:bodyPr anchorCtr="0" anchor="t" bIns="91425" lIns="91425" rIns="91425" wrap="square" tIns="91425"/>
          <a:lstStyle>
            <a:lvl1pPr lvl="0" rtl="0" algn="ctr">
              <a:spcBef>
                <a:spcPts val="0"/>
              </a:spcBef>
              <a:buClr>
                <a:srgbClr val="004C52"/>
              </a:buClr>
              <a:buSzPct val="100000"/>
              <a:buNone/>
              <a:defRPr b="1" sz="1800"/>
            </a:lvl1pPr>
            <a:lvl2pPr lvl="1" rtl="0" algn="ctr">
              <a:spcBef>
                <a:spcPts val="0"/>
              </a:spcBef>
              <a:buClr>
                <a:srgbClr val="004C52"/>
              </a:buClr>
              <a:buSzPct val="100000"/>
              <a:buNone/>
              <a:defRPr b="1" sz="1800"/>
            </a:lvl2pPr>
            <a:lvl3pPr lvl="2" rtl="0" algn="ctr">
              <a:spcBef>
                <a:spcPts val="0"/>
              </a:spcBef>
              <a:buClr>
                <a:srgbClr val="004C52"/>
              </a:buClr>
              <a:buSzPct val="100000"/>
              <a:buNone/>
              <a:defRPr b="1" sz="1800"/>
            </a:lvl3pPr>
            <a:lvl4pPr lvl="3" rtl="0" algn="ctr">
              <a:spcBef>
                <a:spcPts val="0"/>
              </a:spcBef>
              <a:buSzPct val="100000"/>
              <a:buNone/>
              <a:defRPr b="1" sz="1800"/>
            </a:lvl4pPr>
            <a:lvl5pPr lvl="4" rtl="0" algn="ctr">
              <a:spcBef>
                <a:spcPts val="0"/>
              </a:spcBef>
              <a:buSzPct val="100000"/>
              <a:buNone/>
              <a:defRPr b="1" sz="1800"/>
            </a:lvl5pPr>
            <a:lvl6pPr lvl="5" rtl="0" algn="ctr">
              <a:spcBef>
                <a:spcPts val="0"/>
              </a:spcBef>
              <a:buSzPct val="100000"/>
              <a:buNone/>
              <a:defRPr b="1" sz="1800"/>
            </a:lvl6pPr>
            <a:lvl7pPr lvl="6" rtl="0" algn="ctr">
              <a:spcBef>
                <a:spcPts val="0"/>
              </a:spcBef>
              <a:buSzPct val="100000"/>
              <a:buNone/>
              <a:defRPr b="1" sz="1800"/>
            </a:lvl7pPr>
            <a:lvl8pPr lvl="7" rtl="0" algn="ctr">
              <a:spcBef>
                <a:spcPts val="0"/>
              </a:spcBef>
              <a:buSzPct val="100000"/>
              <a:buNone/>
              <a:defRPr b="1" sz="1800"/>
            </a:lvl8pPr>
            <a:lvl9pPr lvl="8" rtl="0" algn="ctr">
              <a:spcBef>
                <a:spcPts val="0"/>
              </a:spcBef>
              <a:buSzPct val="100000"/>
              <a:buNone/>
              <a:defRPr b="1" sz="1800"/>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Quote">
    <p:spTree>
      <p:nvGrpSpPr>
        <p:cNvPr id="19" name="Shape 19"/>
        <p:cNvGrpSpPr/>
        <p:nvPr/>
      </p:nvGrpSpPr>
      <p:grpSpPr>
        <a:xfrm>
          <a:off x="0" y="0"/>
          <a:ext cx="0" cy="0"/>
          <a:chOff x="0" y="0"/>
          <a:chExt cx="0" cy="0"/>
        </a:xfrm>
      </p:grpSpPr>
      <p:sp>
        <p:nvSpPr>
          <p:cNvPr id="20" name="Shape 20"/>
          <p:cNvSpPr/>
          <p:nvPr/>
        </p:nvSpPr>
        <p:spPr>
          <a:xfrm>
            <a:off x="6025" y="301575"/>
            <a:ext cx="9150050" cy="4496748"/>
          </a:xfrm>
          <a:custGeom>
            <a:pathLst>
              <a:path extrusionOk="0" h="149344" w="366002">
                <a:moveTo>
                  <a:pt x="0" y="55491"/>
                </a:moveTo>
                <a:lnTo>
                  <a:pt x="0" y="107122"/>
                </a:lnTo>
                <a:lnTo>
                  <a:pt x="96507" y="149344"/>
                </a:lnTo>
                <a:lnTo>
                  <a:pt x="366002" y="116290"/>
                </a:lnTo>
                <a:lnTo>
                  <a:pt x="366002" y="40050"/>
                </a:lnTo>
                <a:lnTo>
                  <a:pt x="274079" y="0"/>
                </a:lnTo>
                <a:close/>
              </a:path>
            </a:pathLst>
          </a:custGeom>
          <a:solidFill>
            <a:srgbClr val="004C52"/>
          </a:solidFill>
          <a:ln>
            <a:noFill/>
          </a:ln>
        </p:spPr>
      </p:sp>
      <p:sp>
        <p:nvSpPr>
          <p:cNvPr id="21" name="Shape 21"/>
          <p:cNvSpPr/>
          <p:nvPr/>
        </p:nvSpPr>
        <p:spPr>
          <a:xfrm>
            <a:off x="0" y="1580113"/>
            <a:ext cx="9144000" cy="3341668"/>
          </a:xfrm>
          <a:custGeom>
            <a:pathLst>
              <a:path extrusionOk="0" h="110982" w="365760">
                <a:moveTo>
                  <a:pt x="0" y="0"/>
                </a:moveTo>
                <a:lnTo>
                  <a:pt x="0" y="54526"/>
                </a:lnTo>
                <a:lnTo>
                  <a:pt x="317748" y="110982"/>
                </a:lnTo>
                <a:lnTo>
                  <a:pt x="365760" y="84202"/>
                </a:lnTo>
                <a:lnTo>
                  <a:pt x="365760" y="26780"/>
                </a:lnTo>
                <a:close/>
              </a:path>
            </a:pathLst>
          </a:custGeom>
          <a:solidFill>
            <a:srgbClr val="00AE9D">
              <a:alpha val="83460"/>
            </a:srgbClr>
          </a:solidFill>
          <a:ln>
            <a:noFill/>
          </a:ln>
        </p:spPr>
      </p:sp>
      <p:sp>
        <p:nvSpPr>
          <p:cNvPr id="22" name="Shape 22"/>
          <p:cNvSpPr/>
          <p:nvPr/>
        </p:nvSpPr>
        <p:spPr>
          <a:xfrm>
            <a:off x="-5900" y="410541"/>
            <a:ext cx="9144152" cy="4453148"/>
          </a:xfrm>
          <a:custGeom>
            <a:pathLst>
              <a:path extrusionOk="0" h="147896" w="365036">
                <a:moveTo>
                  <a:pt x="365036" y="21714"/>
                </a:moveTo>
                <a:lnTo>
                  <a:pt x="87097" y="0"/>
                </a:lnTo>
                <a:lnTo>
                  <a:pt x="0" y="57421"/>
                </a:lnTo>
                <a:lnTo>
                  <a:pt x="0" y="117255"/>
                </a:lnTo>
                <a:lnTo>
                  <a:pt x="241266" y="147896"/>
                </a:lnTo>
                <a:lnTo>
                  <a:pt x="365036" y="112913"/>
                </a:lnTo>
                <a:close/>
              </a:path>
            </a:pathLst>
          </a:custGeom>
          <a:solidFill>
            <a:srgbClr val="ABE33F">
              <a:alpha val="81150"/>
            </a:srgbClr>
          </a:solidFill>
          <a:ln>
            <a:noFill/>
          </a:ln>
        </p:spPr>
      </p:sp>
      <p:sp>
        <p:nvSpPr>
          <p:cNvPr id="23" name="Shape 23"/>
          <p:cNvSpPr txBox="1"/>
          <p:nvPr>
            <p:ph idx="1" type="body"/>
          </p:nvPr>
        </p:nvSpPr>
        <p:spPr>
          <a:xfrm>
            <a:off x="1833775" y="2314200"/>
            <a:ext cx="5476500" cy="819900"/>
          </a:xfrm>
          <a:prstGeom prst="rect">
            <a:avLst/>
          </a:prstGeom>
        </p:spPr>
        <p:txBody>
          <a:bodyPr anchorCtr="0" anchor="ctr" bIns="91425" lIns="91425" rIns="91425" wrap="square" tIns="91425"/>
          <a:lstStyle>
            <a:lvl1pPr lvl="0" rtl="0" algn="ctr">
              <a:spcBef>
                <a:spcPts val="0"/>
              </a:spcBef>
              <a:buClr>
                <a:srgbClr val="FFFFFF"/>
              </a:buClr>
              <a:defRPr b="1" i="1">
                <a:solidFill>
                  <a:srgbClr val="FFFFFF"/>
                </a:solidFill>
              </a:defRPr>
            </a:lvl1pPr>
            <a:lvl2pPr lvl="1" rtl="0" algn="ctr">
              <a:spcBef>
                <a:spcPts val="0"/>
              </a:spcBef>
              <a:buClr>
                <a:srgbClr val="FFFFFF"/>
              </a:buClr>
              <a:defRPr b="1" i="1">
                <a:solidFill>
                  <a:srgbClr val="FFFFFF"/>
                </a:solidFill>
              </a:defRPr>
            </a:lvl2pPr>
            <a:lvl3pPr lvl="2" rtl="0" algn="ctr">
              <a:spcBef>
                <a:spcPts val="0"/>
              </a:spcBef>
              <a:buClr>
                <a:srgbClr val="FFFFFF"/>
              </a:buClr>
              <a:defRPr b="1" i="1">
                <a:solidFill>
                  <a:srgbClr val="FFFFFF"/>
                </a:solidFill>
              </a:defRPr>
            </a:lvl3pPr>
            <a:lvl4pPr lvl="3" rtl="0" algn="ctr">
              <a:spcBef>
                <a:spcPts val="0"/>
              </a:spcBef>
              <a:buClr>
                <a:srgbClr val="FFFFFF"/>
              </a:buClr>
              <a:defRPr b="1" i="1">
                <a:solidFill>
                  <a:srgbClr val="FFFFFF"/>
                </a:solidFill>
              </a:defRPr>
            </a:lvl4pPr>
            <a:lvl5pPr lvl="4" rtl="0" algn="ctr">
              <a:spcBef>
                <a:spcPts val="0"/>
              </a:spcBef>
              <a:buClr>
                <a:srgbClr val="FFFFFF"/>
              </a:buClr>
              <a:defRPr b="1" i="1">
                <a:solidFill>
                  <a:srgbClr val="FFFFFF"/>
                </a:solidFill>
              </a:defRPr>
            </a:lvl5pPr>
            <a:lvl6pPr lvl="5" rtl="0" algn="ctr">
              <a:spcBef>
                <a:spcPts val="0"/>
              </a:spcBef>
              <a:buClr>
                <a:srgbClr val="FFFFFF"/>
              </a:buClr>
              <a:defRPr b="1" i="1">
                <a:solidFill>
                  <a:srgbClr val="FFFFFF"/>
                </a:solidFill>
              </a:defRPr>
            </a:lvl6pPr>
            <a:lvl7pPr lvl="6" rtl="0" algn="ctr">
              <a:spcBef>
                <a:spcPts val="0"/>
              </a:spcBef>
              <a:buClr>
                <a:srgbClr val="FFFFFF"/>
              </a:buClr>
              <a:defRPr b="1" i="1">
                <a:solidFill>
                  <a:srgbClr val="FFFFFF"/>
                </a:solidFill>
              </a:defRPr>
            </a:lvl7pPr>
            <a:lvl8pPr lvl="7" rtl="0" algn="ctr">
              <a:spcBef>
                <a:spcPts val="0"/>
              </a:spcBef>
              <a:buClr>
                <a:srgbClr val="FFFFFF"/>
              </a:buClr>
              <a:defRPr b="1" i="1">
                <a:solidFill>
                  <a:srgbClr val="FFFFFF"/>
                </a:solidFill>
              </a:defRPr>
            </a:lvl8pPr>
            <a:lvl9pPr lvl="8" algn="ctr">
              <a:spcBef>
                <a:spcPts val="0"/>
              </a:spcBef>
              <a:buClr>
                <a:srgbClr val="FFFFFF"/>
              </a:buClr>
              <a:defRPr b="1" i="1">
                <a:solidFill>
                  <a:srgbClr val="FFFFFF"/>
                </a:solidFill>
              </a:defRPr>
            </a:lvl9pPr>
          </a:lstStyle>
          <a:p/>
        </p:txBody>
      </p:sp>
      <p:sp>
        <p:nvSpPr>
          <p:cNvPr id="24" name="Shape 24"/>
          <p:cNvSpPr txBox="1"/>
          <p:nvPr/>
        </p:nvSpPr>
        <p:spPr>
          <a:xfrm>
            <a:off x="3593400" y="1086169"/>
            <a:ext cx="1957200" cy="653700"/>
          </a:xfrm>
          <a:prstGeom prst="rect">
            <a:avLst/>
          </a:prstGeom>
          <a:noFill/>
          <a:ln>
            <a:noFill/>
          </a:ln>
        </p:spPr>
        <p:txBody>
          <a:bodyPr anchorCtr="0" anchor="t" bIns="91425" lIns="91425" rIns="91425" wrap="square" tIns="91425">
            <a:noAutofit/>
          </a:bodyPr>
          <a:lstStyle/>
          <a:p>
            <a:pPr lvl="0" algn="ctr">
              <a:spcBef>
                <a:spcPts val="0"/>
              </a:spcBef>
              <a:buNone/>
            </a:pPr>
            <a:r>
              <a:rPr b="1" lang="en" sz="6000">
                <a:solidFill>
                  <a:srgbClr val="FFFFFF"/>
                </a:solidFill>
                <a:latin typeface="Raleway"/>
                <a:ea typeface="Raleway"/>
                <a:cs typeface="Raleway"/>
                <a:sym typeface="Raleway"/>
              </a:rPr>
              <a:t>“</a:t>
            </a:r>
          </a:p>
        </p:txBody>
      </p:sp>
      <p:sp>
        <p:nvSpPr>
          <p:cNvPr id="25" name="Shape 25"/>
          <p:cNvSpPr/>
          <p:nvPr/>
        </p:nvSpPr>
        <p:spPr>
          <a:xfrm>
            <a:off x="4179900" y="1041875"/>
            <a:ext cx="784200" cy="784200"/>
          </a:xfrm>
          <a:prstGeom prst="diamond">
            <a:avLst/>
          </a:prstGeom>
          <a:noFill/>
          <a:ln cap="flat" cmpd="sng" w="28575">
            <a:solidFill>
              <a:srgbClr val="FFFFFF"/>
            </a:solidFill>
            <a:prstDash val="solid"/>
            <a:miter lim="8000"/>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x">
  <p:cSld name="Title + 1 column">
    <p:spTree>
      <p:nvGrpSpPr>
        <p:cNvPr id="26" name="Shape 26"/>
        <p:cNvGrpSpPr/>
        <p:nvPr/>
      </p:nvGrpSpPr>
      <p:grpSpPr>
        <a:xfrm>
          <a:off x="0" y="0"/>
          <a:ext cx="0" cy="0"/>
          <a:chOff x="0" y="0"/>
          <a:chExt cx="0" cy="0"/>
        </a:xfrm>
      </p:grpSpPr>
      <p:grpSp>
        <p:nvGrpSpPr>
          <p:cNvPr id="27" name="Shape 27"/>
          <p:cNvGrpSpPr/>
          <p:nvPr/>
        </p:nvGrpSpPr>
        <p:grpSpPr>
          <a:xfrm>
            <a:off x="-6025" y="0"/>
            <a:ext cx="9168125" cy="5163100"/>
            <a:chOff x="-6025" y="0"/>
            <a:chExt cx="9168125" cy="5163100"/>
          </a:xfrm>
        </p:grpSpPr>
        <p:sp>
          <p:nvSpPr>
            <p:cNvPr id="28" name="Shape 28"/>
            <p:cNvSpPr/>
            <p:nvPr/>
          </p:nvSpPr>
          <p:spPr>
            <a:xfrm>
              <a:off x="0" y="0"/>
              <a:ext cx="8552900" cy="1333000"/>
            </a:xfrm>
            <a:custGeom>
              <a:pathLst>
                <a:path extrusionOk="0" h="53320" w="342116">
                  <a:moveTo>
                    <a:pt x="0" y="0"/>
                  </a:moveTo>
                  <a:lnTo>
                    <a:pt x="0" y="53320"/>
                  </a:lnTo>
                  <a:lnTo>
                    <a:pt x="342116" y="0"/>
                  </a:lnTo>
                  <a:close/>
                </a:path>
              </a:pathLst>
            </a:custGeom>
            <a:solidFill>
              <a:srgbClr val="004C52"/>
            </a:solidFill>
            <a:ln>
              <a:noFill/>
            </a:ln>
          </p:spPr>
        </p:sp>
        <p:sp>
          <p:nvSpPr>
            <p:cNvPr id="29" name="Shape 29"/>
            <p:cNvSpPr/>
            <p:nvPr/>
          </p:nvSpPr>
          <p:spPr>
            <a:xfrm>
              <a:off x="2563450" y="0"/>
              <a:ext cx="6580550" cy="1272675"/>
            </a:xfrm>
            <a:custGeom>
              <a:pathLst>
                <a:path extrusionOk="0" h="50907" w="263222">
                  <a:moveTo>
                    <a:pt x="0" y="0"/>
                  </a:moveTo>
                  <a:lnTo>
                    <a:pt x="217381" y="50907"/>
                  </a:lnTo>
                  <a:lnTo>
                    <a:pt x="263222" y="10133"/>
                  </a:lnTo>
                  <a:lnTo>
                    <a:pt x="263222" y="0"/>
                  </a:lnTo>
                  <a:close/>
                </a:path>
              </a:pathLst>
            </a:custGeom>
            <a:solidFill>
              <a:srgbClr val="00AE9D">
                <a:alpha val="83460"/>
              </a:srgbClr>
            </a:solidFill>
            <a:ln>
              <a:noFill/>
            </a:ln>
          </p:spPr>
        </p:sp>
        <p:sp>
          <p:nvSpPr>
            <p:cNvPr id="30" name="Shape 30"/>
            <p:cNvSpPr/>
            <p:nvPr/>
          </p:nvSpPr>
          <p:spPr>
            <a:xfrm>
              <a:off x="-6025" y="2"/>
              <a:ext cx="7298300" cy="1471709"/>
            </a:xfrm>
            <a:custGeom>
              <a:pathLst>
                <a:path extrusionOk="0" h="58628" w="291932">
                  <a:moveTo>
                    <a:pt x="0" y="18578"/>
                  </a:moveTo>
                  <a:lnTo>
                    <a:pt x="241" y="34019"/>
                  </a:lnTo>
                  <a:lnTo>
                    <a:pt x="221482" y="58628"/>
                  </a:lnTo>
                  <a:lnTo>
                    <a:pt x="291932" y="0"/>
                  </a:lnTo>
                  <a:close/>
                </a:path>
              </a:pathLst>
            </a:custGeom>
            <a:solidFill>
              <a:srgbClr val="ABE33F">
                <a:alpha val="81150"/>
              </a:srgbClr>
            </a:solidFill>
            <a:ln>
              <a:noFill/>
            </a:ln>
          </p:spPr>
        </p:sp>
        <p:sp>
          <p:nvSpPr>
            <p:cNvPr id="31" name="Shape 31"/>
            <p:cNvSpPr/>
            <p:nvPr/>
          </p:nvSpPr>
          <p:spPr>
            <a:xfrm>
              <a:off x="3596100" y="4667000"/>
              <a:ext cx="5090700" cy="476500"/>
            </a:xfrm>
            <a:custGeom>
              <a:pathLst>
                <a:path extrusionOk="0" h="19060" w="203628">
                  <a:moveTo>
                    <a:pt x="0" y="19060"/>
                  </a:moveTo>
                  <a:lnTo>
                    <a:pt x="203628" y="19060"/>
                  </a:lnTo>
                  <a:lnTo>
                    <a:pt x="157305" y="0"/>
                  </a:lnTo>
                  <a:close/>
                </a:path>
              </a:pathLst>
            </a:custGeom>
            <a:solidFill>
              <a:srgbClr val="004C52"/>
            </a:solidFill>
            <a:ln>
              <a:noFill/>
            </a:ln>
          </p:spPr>
        </p:sp>
        <p:sp>
          <p:nvSpPr>
            <p:cNvPr id="32" name="Shape 32"/>
            <p:cNvSpPr/>
            <p:nvPr/>
          </p:nvSpPr>
          <p:spPr>
            <a:xfrm>
              <a:off x="5525000" y="4692625"/>
              <a:ext cx="3637100" cy="470475"/>
            </a:xfrm>
            <a:custGeom>
              <a:pathLst>
                <a:path extrusionOk="0" h="18819" w="145484">
                  <a:moveTo>
                    <a:pt x="145484" y="0"/>
                  </a:moveTo>
                  <a:lnTo>
                    <a:pt x="145484" y="18819"/>
                  </a:lnTo>
                  <a:lnTo>
                    <a:pt x="0" y="18819"/>
                  </a:lnTo>
                  <a:close/>
                </a:path>
              </a:pathLst>
            </a:custGeom>
            <a:solidFill>
              <a:srgbClr val="00AE9D">
                <a:alpha val="83460"/>
              </a:srgbClr>
            </a:solidFill>
            <a:ln>
              <a:noFill/>
            </a:ln>
          </p:spPr>
        </p:sp>
        <p:sp>
          <p:nvSpPr>
            <p:cNvPr id="33" name="Shape 33"/>
            <p:cNvSpPr/>
            <p:nvPr/>
          </p:nvSpPr>
          <p:spPr>
            <a:xfrm>
              <a:off x="7521475" y="4023125"/>
              <a:ext cx="1634600" cy="1139975"/>
            </a:xfrm>
            <a:custGeom>
              <a:pathLst>
                <a:path extrusionOk="0" h="45599" w="65384">
                  <a:moveTo>
                    <a:pt x="65384" y="27022"/>
                  </a:moveTo>
                  <a:lnTo>
                    <a:pt x="65384" y="0"/>
                  </a:lnTo>
                  <a:lnTo>
                    <a:pt x="0" y="45599"/>
                  </a:lnTo>
                  <a:close/>
                </a:path>
              </a:pathLst>
            </a:custGeom>
            <a:solidFill>
              <a:srgbClr val="ABE33F">
                <a:alpha val="81150"/>
              </a:srgbClr>
            </a:solidFill>
            <a:ln>
              <a:noFill/>
            </a:ln>
          </p:spPr>
        </p:sp>
      </p:grpSp>
      <p:sp>
        <p:nvSpPr>
          <p:cNvPr id="34" name="Shape 34"/>
          <p:cNvSpPr txBox="1"/>
          <p:nvPr>
            <p:ph type="title"/>
          </p:nvPr>
        </p:nvSpPr>
        <p:spPr>
          <a:xfrm>
            <a:off x="886650" y="398400"/>
            <a:ext cx="7370700" cy="857400"/>
          </a:xfrm>
          <a:prstGeom prst="rect">
            <a:avLst/>
          </a:prstGeom>
        </p:spPr>
        <p:txBody>
          <a:bodyPr anchorCtr="0" anchor="t" bIns="91425" lIns="91425" rIns="91425" wrap="square"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35" name="Shape 35"/>
          <p:cNvSpPr txBox="1"/>
          <p:nvPr>
            <p:ph idx="1" type="body"/>
          </p:nvPr>
        </p:nvSpPr>
        <p:spPr>
          <a:xfrm>
            <a:off x="886650" y="1598408"/>
            <a:ext cx="7370700" cy="3327300"/>
          </a:xfrm>
          <a:prstGeom prst="rect">
            <a:avLst/>
          </a:prstGeom>
        </p:spPr>
        <p:txBody>
          <a:bodyPr anchorCtr="0" anchor="t" bIns="91425" lIns="91425" rIns="91425" wrap="square"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woColTx">
  <p:cSld name="Title + 2 columns">
    <p:spTree>
      <p:nvGrpSpPr>
        <p:cNvPr id="36" name="Shape 36"/>
        <p:cNvGrpSpPr/>
        <p:nvPr/>
      </p:nvGrpSpPr>
      <p:grpSpPr>
        <a:xfrm>
          <a:off x="0" y="0"/>
          <a:ext cx="0" cy="0"/>
          <a:chOff x="0" y="0"/>
          <a:chExt cx="0" cy="0"/>
        </a:xfrm>
      </p:grpSpPr>
      <p:grpSp>
        <p:nvGrpSpPr>
          <p:cNvPr id="37" name="Shape 37"/>
          <p:cNvGrpSpPr/>
          <p:nvPr/>
        </p:nvGrpSpPr>
        <p:grpSpPr>
          <a:xfrm>
            <a:off x="-6025" y="0"/>
            <a:ext cx="9168125" cy="5163100"/>
            <a:chOff x="-6025" y="0"/>
            <a:chExt cx="9168125" cy="5163100"/>
          </a:xfrm>
        </p:grpSpPr>
        <p:sp>
          <p:nvSpPr>
            <p:cNvPr id="38" name="Shape 38"/>
            <p:cNvSpPr/>
            <p:nvPr/>
          </p:nvSpPr>
          <p:spPr>
            <a:xfrm>
              <a:off x="0" y="0"/>
              <a:ext cx="8552900" cy="1333000"/>
            </a:xfrm>
            <a:custGeom>
              <a:pathLst>
                <a:path extrusionOk="0" h="53320" w="342116">
                  <a:moveTo>
                    <a:pt x="0" y="0"/>
                  </a:moveTo>
                  <a:lnTo>
                    <a:pt x="0" y="53320"/>
                  </a:lnTo>
                  <a:lnTo>
                    <a:pt x="342116" y="0"/>
                  </a:lnTo>
                  <a:close/>
                </a:path>
              </a:pathLst>
            </a:custGeom>
            <a:solidFill>
              <a:srgbClr val="004C52"/>
            </a:solidFill>
            <a:ln>
              <a:noFill/>
            </a:ln>
          </p:spPr>
        </p:sp>
        <p:sp>
          <p:nvSpPr>
            <p:cNvPr id="39" name="Shape 39"/>
            <p:cNvSpPr/>
            <p:nvPr/>
          </p:nvSpPr>
          <p:spPr>
            <a:xfrm>
              <a:off x="2563450" y="0"/>
              <a:ext cx="6580550" cy="1272675"/>
            </a:xfrm>
            <a:custGeom>
              <a:pathLst>
                <a:path extrusionOk="0" h="50907" w="263222">
                  <a:moveTo>
                    <a:pt x="0" y="0"/>
                  </a:moveTo>
                  <a:lnTo>
                    <a:pt x="217381" y="50907"/>
                  </a:lnTo>
                  <a:lnTo>
                    <a:pt x="263222" y="10133"/>
                  </a:lnTo>
                  <a:lnTo>
                    <a:pt x="263222" y="0"/>
                  </a:lnTo>
                  <a:close/>
                </a:path>
              </a:pathLst>
            </a:custGeom>
            <a:solidFill>
              <a:srgbClr val="00AE9D">
                <a:alpha val="83460"/>
              </a:srgbClr>
            </a:solidFill>
            <a:ln>
              <a:noFill/>
            </a:ln>
          </p:spPr>
        </p:sp>
        <p:sp>
          <p:nvSpPr>
            <p:cNvPr id="40" name="Shape 40"/>
            <p:cNvSpPr/>
            <p:nvPr/>
          </p:nvSpPr>
          <p:spPr>
            <a:xfrm>
              <a:off x="-6025" y="2"/>
              <a:ext cx="7298300" cy="1471709"/>
            </a:xfrm>
            <a:custGeom>
              <a:pathLst>
                <a:path extrusionOk="0" h="58628" w="291932">
                  <a:moveTo>
                    <a:pt x="0" y="18578"/>
                  </a:moveTo>
                  <a:lnTo>
                    <a:pt x="241" y="34019"/>
                  </a:lnTo>
                  <a:lnTo>
                    <a:pt x="221482" y="58628"/>
                  </a:lnTo>
                  <a:lnTo>
                    <a:pt x="291932" y="0"/>
                  </a:lnTo>
                  <a:close/>
                </a:path>
              </a:pathLst>
            </a:custGeom>
            <a:solidFill>
              <a:srgbClr val="ABE33F">
                <a:alpha val="81150"/>
              </a:srgbClr>
            </a:solidFill>
            <a:ln>
              <a:noFill/>
            </a:ln>
          </p:spPr>
        </p:sp>
        <p:sp>
          <p:nvSpPr>
            <p:cNvPr id="41" name="Shape 41"/>
            <p:cNvSpPr/>
            <p:nvPr/>
          </p:nvSpPr>
          <p:spPr>
            <a:xfrm>
              <a:off x="3596100" y="4667000"/>
              <a:ext cx="5090700" cy="476500"/>
            </a:xfrm>
            <a:custGeom>
              <a:pathLst>
                <a:path extrusionOk="0" h="19060" w="203628">
                  <a:moveTo>
                    <a:pt x="0" y="19060"/>
                  </a:moveTo>
                  <a:lnTo>
                    <a:pt x="203628" y="19060"/>
                  </a:lnTo>
                  <a:lnTo>
                    <a:pt x="157305" y="0"/>
                  </a:lnTo>
                  <a:close/>
                </a:path>
              </a:pathLst>
            </a:custGeom>
            <a:solidFill>
              <a:srgbClr val="004C52"/>
            </a:solidFill>
            <a:ln>
              <a:noFill/>
            </a:ln>
          </p:spPr>
        </p:sp>
        <p:sp>
          <p:nvSpPr>
            <p:cNvPr id="42" name="Shape 42"/>
            <p:cNvSpPr/>
            <p:nvPr/>
          </p:nvSpPr>
          <p:spPr>
            <a:xfrm>
              <a:off x="5525000" y="4692625"/>
              <a:ext cx="3637100" cy="470475"/>
            </a:xfrm>
            <a:custGeom>
              <a:pathLst>
                <a:path extrusionOk="0" h="18819" w="145484">
                  <a:moveTo>
                    <a:pt x="145484" y="0"/>
                  </a:moveTo>
                  <a:lnTo>
                    <a:pt x="145484" y="18819"/>
                  </a:lnTo>
                  <a:lnTo>
                    <a:pt x="0" y="18819"/>
                  </a:lnTo>
                  <a:close/>
                </a:path>
              </a:pathLst>
            </a:custGeom>
            <a:solidFill>
              <a:srgbClr val="00AE9D">
                <a:alpha val="83460"/>
              </a:srgbClr>
            </a:solidFill>
            <a:ln>
              <a:noFill/>
            </a:ln>
          </p:spPr>
        </p:sp>
        <p:sp>
          <p:nvSpPr>
            <p:cNvPr id="43" name="Shape 43"/>
            <p:cNvSpPr/>
            <p:nvPr/>
          </p:nvSpPr>
          <p:spPr>
            <a:xfrm>
              <a:off x="7521475" y="4023125"/>
              <a:ext cx="1634600" cy="1139975"/>
            </a:xfrm>
            <a:custGeom>
              <a:pathLst>
                <a:path extrusionOk="0" h="45599" w="65384">
                  <a:moveTo>
                    <a:pt x="65384" y="27022"/>
                  </a:moveTo>
                  <a:lnTo>
                    <a:pt x="65384" y="0"/>
                  </a:lnTo>
                  <a:lnTo>
                    <a:pt x="0" y="45599"/>
                  </a:lnTo>
                  <a:close/>
                </a:path>
              </a:pathLst>
            </a:custGeom>
            <a:solidFill>
              <a:srgbClr val="ABE33F">
                <a:alpha val="81150"/>
              </a:srgbClr>
            </a:solidFill>
            <a:ln>
              <a:noFill/>
            </a:ln>
          </p:spPr>
        </p:sp>
      </p:grpSp>
      <p:sp>
        <p:nvSpPr>
          <p:cNvPr id="44" name="Shape 44"/>
          <p:cNvSpPr txBox="1"/>
          <p:nvPr>
            <p:ph type="title"/>
          </p:nvPr>
        </p:nvSpPr>
        <p:spPr>
          <a:xfrm>
            <a:off x="886650" y="398400"/>
            <a:ext cx="7370700" cy="857400"/>
          </a:xfrm>
          <a:prstGeom prst="rect">
            <a:avLst/>
          </a:prstGeom>
        </p:spPr>
        <p:txBody>
          <a:bodyPr anchorCtr="0" anchor="t" bIns="91425" lIns="91425" rIns="91425" wrap="square"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45" name="Shape 45"/>
          <p:cNvSpPr txBox="1"/>
          <p:nvPr>
            <p:ph idx="1" type="body"/>
          </p:nvPr>
        </p:nvSpPr>
        <p:spPr>
          <a:xfrm>
            <a:off x="904925" y="1495850"/>
            <a:ext cx="3560100" cy="3429900"/>
          </a:xfrm>
          <a:prstGeom prst="rect">
            <a:avLst/>
          </a:prstGeom>
        </p:spPr>
        <p:txBody>
          <a:bodyPr anchorCtr="0" anchor="t" bIns="91425" lIns="91425" rIns="91425" wrap="square" tIns="91425"/>
          <a:lstStyle>
            <a:lvl1pPr lvl="0">
              <a:spcBef>
                <a:spcPts val="0"/>
              </a:spcBef>
              <a:buSzPct val="100000"/>
              <a:defRPr sz="1800"/>
            </a:lvl1pPr>
            <a:lvl2pPr lvl="1">
              <a:spcBef>
                <a:spcPts val="0"/>
              </a:spcBef>
              <a:buSzPct val="100000"/>
              <a:defRPr sz="1800"/>
            </a:lvl2pPr>
            <a:lvl3pPr lvl="2">
              <a:spcBef>
                <a:spcPts val="0"/>
              </a:spcBef>
              <a:buSzPct val="100000"/>
              <a:defRPr sz="1800"/>
            </a:lvl3pPr>
            <a:lvl4pPr lvl="3">
              <a:spcBef>
                <a:spcPts val="0"/>
              </a:spcBef>
              <a:buSzPct val="100000"/>
              <a:defRPr sz="1800"/>
            </a:lvl4pPr>
            <a:lvl5pPr lvl="4">
              <a:spcBef>
                <a:spcPts val="0"/>
              </a:spcBef>
              <a:buSzPct val="100000"/>
              <a:defRPr sz="1800"/>
            </a:lvl5pPr>
            <a:lvl6pPr lvl="5">
              <a:spcBef>
                <a:spcPts val="0"/>
              </a:spcBef>
              <a:buSzPct val="100000"/>
              <a:defRPr sz="1800"/>
            </a:lvl6pPr>
            <a:lvl7pPr lvl="6">
              <a:spcBef>
                <a:spcPts val="0"/>
              </a:spcBef>
              <a:buSzPct val="100000"/>
              <a:defRPr sz="1800"/>
            </a:lvl7pPr>
            <a:lvl8pPr lvl="7">
              <a:spcBef>
                <a:spcPts val="0"/>
              </a:spcBef>
              <a:buSzPct val="100000"/>
              <a:defRPr sz="1800"/>
            </a:lvl8pPr>
            <a:lvl9pPr lvl="8">
              <a:spcBef>
                <a:spcPts val="0"/>
              </a:spcBef>
              <a:buSzPct val="100000"/>
              <a:defRPr sz="1800"/>
            </a:lvl9pPr>
          </a:lstStyle>
          <a:p/>
        </p:txBody>
      </p:sp>
      <p:sp>
        <p:nvSpPr>
          <p:cNvPr id="46" name="Shape 46"/>
          <p:cNvSpPr txBox="1"/>
          <p:nvPr>
            <p:ph idx="2" type="body"/>
          </p:nvPr>
        </p:nvSpPr>
        <p:spPr>
          <a:xfrm>
            <a:off x="4679180" y="1495850"/>
            <a:ext cx="3560100" cy="3429900"/>
          </a:xfrm>
          <a:prstGeom prst="rect">
            <a:avLst/>
          </a:prstGeom>
        </p:spPr>
        <p:txBody>
          <a:bodyPr anchorCtr="0" anchor="t" bIns="91425" lIns="91425" rIns="91425" wrap="square" tIns="91425"/>
          <a:lstStyle>
            <a:lvl1pPr lvl="0">
              <a:spcBef>
                <a:spcPts val="0"/>
              </a:spcBef>
              <a:buSzPct val="100000"/>
              <a:defRPr sz="1800"/>
            </a:lvl1pPr>
            <a:lvl2pPr lvl="1">
              <a:spcBef>
                <a:spcPts val="0"/>
              </a:spcBef>
              <a:buSzPct val="100000"/>
              <a:defRPr sz="1800"/>
            </a:lvl2pPr>
            <a:lvl3pPr lvl="2">
              <a:spcBef>
                <a:spcPts val="0"/>
              </a:spcBef>
              <a:buSzPct val="100000"/>
              <a:defRPr sz="1800"/>
            </a:lvl3pPr>
            <a:lvl4pPr lvl="3">
              <a:spcBef>
                <a:spcPts val="0"/>
              </a:spcBef>
              <a:buSzPct val="100000"/>
              <a:defRPr sz="1800"/>
            </a:lvl4pPr>
            <a:lvl5pPr lvl="4">
              <a:spcBef>
                <a:spcPts val="0"/>
              </a:spcBef>
              <a:buSzPct val="100000"/>
              <a:defRPr sz="1800"/>
            </a:lvl5pPr>
            <a:lvl6pPr lvl="5">
              <a:spcBef>
                <a:spcPts val="0"/>
              </a:spcBef>
              <a:buSzPct val="100000"/>
              <a:defRPr sz="1800"/>
            </a:lvl6pPr>
            <a:lvl7pPr lvl="6">
              <a:spcBef>
                <a:spcPts val="0"/>
              </a:spcBef>
              <a:buSzPct val="100000"/>
              <a:defRPr sz="1800"/>
            </a:lvl7pPr>
            <a:lvl8pPr lvl="7">
              <a:spcBef>
                <a:spcPts val="0"/>
              </a:spcBef>
              <a:buSzPct val="100000"/>
              <a:defRPr sz="1800"/>
            </a:lvl8pPr>
            <a:lvl9pPr lvl="8">
              <a:spcBef>
                <a:spcPts val="0"/>
              </a:spcBef>
              <a:buSzPct val="100000"/>
              <a:defRPr sz="1800"/>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itle + 3 columns">
    <p:spTree>
      <p:nvGrpSpPr>
        <p:cNvPr id="47" name="Shape 47"/>
        <p:cNvGrpSpPr/>
        <p:nvPr/>
      </p:nvGrpSpPr>
      <p:grpSpPr>
        <a:xfrm>
          <a:off x="0" y="0"/>
          <a:ext cx="0" cy="0"/>
          <a:chOff x="0" y="0"/>
          <a:chExt cx="0" cy="0"/>
        </a:xfrm>
      </p:grpSpPr>
      <p:grpSp>
        <p:nvGrpSpPr>
          <p:cNvPr id="48" name="Shape 48"/>
          <p:cNvGrpSpPr/>
          <p:nvPr/>
        </p:nvGrpSpPr>
        <p:grpSpPr>
          <a:xfrm>
            <a:off x="-6025" y="0"/>
            <a:ext cx="9168125" cy="5163100"/>
            <a:chOff x="-6025" y="0"/>
            <a:chExt cx="9168125" cy="5163100"/>
          </a:xfrm>
        </p:grpSpPr>
        <p:sp>
          <p:nvSpPr>
            <p:cNvPr id="49" name="Shape 49"/>
            <p:cNvSpPr/>
            <p:nvPr/>
          </p:nvSpPr>
          <p:spPr>
            <a:xfrm>
              <a:off x="0" y="0"/>
              <a:ext cx="8552900" cy="1333000"/>
            </a:xfrm>
            <a:custGeom>
              <a:pathLst>
                <a:path extrusionOk="0" h="53320" w="342116">
                  <a:moveTo>
                    <a:pt x="0" y="0"/>
                  </a:moveTo>
                  <a:lnTo>
                    <a:pt x="0" y="53320"/>
                  </a:lnTo>
                  <a:lnTo>
                    <a:pt x="342116" y="0"/>
                  </a:lnTo>
                  <a:close/>
                </a:path>
              </a:pathLst>
            </a:custGeom>
            <a:solidFill>
              <a:srgbClr val="004C52"/>
            </a:solidFill>
            <a:ln>
              <a:noFill/>
            </a:ln>
          </p:spPr>
        </p:sp>
        <p:sp>
          <p:nvSpPr>
            <p:cNvPr id="50" name="Shape 50"/>
            <p:cNvSpPr/>
            <p:nvPr/>
          </p:nvSpPr>
          <p:spPr>
            <a:xfrm>
              <a:off x="2563450" y="0"/>
              <a:ext cx="6580550" cy="1272675"/>
            </a:xfrm>
            <a:custGeom>
              <a:pathLst>
                <a:path extrusionOk="0" h="50907" w="263222">
                  <a:moveTo>
                    <a:pt x="0" y="0"/>
                  </a:moveTo>
                  <a:lnTo>
                    <a:pt x="217381" y="50907"/>
                  </a:lnTo>
                  <a:lnTo>
                    <a:pt x="263222" y="10133"/>
                  </a:lnTo>
                  <a:lnTo>
                    <a:pt x="263222" y="0"/>
                  </a:lnTo>
                  <a:close/>
                </a:path>
              </a:pathLst>
            </a:custGeom>
            <a:solidFill>
              <a:srgbClr val="00AE9D">
                <a:alpha val="83460"/>
              </a:srgbClr>
            </a:solidFill>
            <a:ln>
              <a:noFill/>
            </a:ln>
          </p:spPr>
        </p:sp>
        <p:sp>
          <p:nvSpPr>
            <p:cNvPr id="51" name="Shape 51"/>
            <p:cNvSpPr/>
            <p:nvPr/>
          </p:nvSpPr>
          <p:spPr>
            <a:xfrm>
              <a:off x="-6025" y="2"/>
              <a:ext cx="7298300" cy="1471709"/>
            </a:xfrm>
            <a:custGeom>
              <a:pathLst>
                <a:path extrusionOk="0" h="58628" w="291932">
                  <a:moveTo>
                    <a:pt x="0" y="18578"/>
                  </a:moveTo>
                  <a:lnTo>
                    <a:pt x="241" y="34019"/>
                  </a:lnTo>
                  <a:lnTo>
                    <a:pt x="221482" y="58628"/>
                  </a:lnTo>
                  <a:lnTo>
                    <a:pt x="291932" y="0"/>
                  </a:lnTo>
                  <a:close/>
                </a:path>
              </a:pathLst>
            </a:custGeom>
            <a:solidFill>
              <a:srgbClr val="ABE33F">
                <a:alpha val="81150"/>
              </a:srgbClr>
            </a:solidFill>
            <a:ln>
              <a:noFill/>
            </a:ln>
          </p:spPr>
        </p:sp>
        <p:sp>
          <p:nvSpPr>
            <p:cNvPr id="52" name="Shape 52"/>
            <p:cNvSpPr/>
            <p:nvPr/>
          </p:nvSpPr>
          <p:spPr>
            <a:xfrm>
              <a:off x="3596100" y="4667000"/>
              <a:ext cx="5090700" cy="476500"/>
            </a:xfrm>
            <a:custGeom>
              <a:pathLst>
                <a:path extrusionOk="0" h="19060" w="203628">
                  <a:moveTo>
                    <a:pt x="0" y="19060"/>
                  </a:moveTo>
                  <a:lnTo>
                    <a:pt x="203628" y="19060"/>
                  </a:lnTo>
                  <a:lnTo>
                    <a:pt x="157305" y="0"/>
                  </a:lnTo>
                  <a:close/>
                </a:path>
              </a:pathLst>
            </a:custGeom>
            <a:solidFill>
              <a:srgbClr val="004C52"/>
            </a:solidFill>
            <a:ln>
              <a:noFill/>
            </a:ln>
          </p:spPr>
        </p:sp>
        <p:sp>
          <p:nvSpPr>
            <p:cNvPr id="53" name="Shape 53"/>
            <p:cNvSpPr/>
            <p:nvPr/>
          </p:nvSpPr>
          <p:spPr>
            <a:xfrm>
              <a:off x="5525000" y="4692625"/>
              <a:ext cx="3637100" cy="470475"/>
            </a:xfrm>
            <a:custGeom>
              <a:pathLst>
                <a:path extrusionOk="0" h="18819" w="145484">
                  <a:moveTo>
                    <a:pt x="145484" y="0"/>
                  </a:moveTo>
                  <a:lnTo>
                    <a:pt x="145484" y="18819"/>
                  </a:lnTo>
                  <a:lnTo>
                    <a:pt x="0" y="18819"/>
                  </a:lnTo>
                  <a:close/>
                </a:path>
              </a:pathLst>
            </a:custGeom>
            <a:solidFill>
              <a:srgbClr val="00AE9D">
                <a:alpha val="83460"/>
              </a:srgbClr>
            </a:solidFill>
            <a:ln>
              <a:noFill/>
            </a:ln>
          </p:spPr>
        </p:sp>
        <p:sp>
          <p:nvSpPr>
            <p:cNvPr id="54" name="Shape 54"/>
            <p:cNvSpPr/>
            <p:nvPr/>
          </p:nvSpPr>
          <p:spPr>
            <a:xfrm>
              <a:off x="7521475" y="4023125"/>
              <a:ext cx="1634600" cy="1139975"/>
            </a:xfrm>
            <a:custGeom>
              <a:pathLst>
                <a:path extrusionOk="0" h="45599" w="65384">
                  <a:moveTo>
                    <a:pt x="65384" y="27022"/>
                  </a:moveTo>
                  <a:lnTo>
                    <a:pt x="65384" y="0"/>
                  </a:lnTo>
                  <a:lnTo>
                    <a:pt x="0" y="45599"/>
                  </a:lnTo>
                  <a:close/>
                </a:path>
              </a:pathLst>
            </a:custGeom>
            <a:solidFill>
              <a:srgbClr val="ABE33F">
                <a:alpha val="81150"/>
              </a:srgbClr>
            </a:solidFill>
            <a:ln>
              <a:noFill/>
            </a:ln>
          </p:spPr>
        </p:sp>
      </p:grpSp>
      <p:sp>
        <p:nvSpPr>
          <p:cNvPr id="55" name="Shape 55"/>
          <p:cNvSpPr txBox="1"/>
          <p:nvPr>
            <p:ph type="title"/>
          </p:nvPr>
        </p:nvSpPr>
        <p:spPr>
          <a:xfrm>
            <a:off x="886650" y="398400"/>
            <a:ext cx="7370700" cy="857400"/>
          </a:xfrm>
          <a:prstGeom prst="rect">
            <a:avLst/>
          </a:prstGeom>
        </p:spPr>
        <p:txBody>
          <a:bodyPr anchorCtr="0" anchor="t" bIns="91425" lIns="91425" rIns="91425" wrap="square"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56" name="Shape 56"/>
          <p:cNvSpPr txBox="1"/>
          <p:nvPr>
            <p:ph idx="1" type="body"/>
          </p:nvPr>
        </p:nvSpPr>
        <p:spPr>
          <a:xfrm>
            <a:off x="870750" y="1495850"/>
            <a:ext cx="2365200" cy="3429900"/>
          </a:xfrm>
          <a:prstGeom prst="rect">
            <a:avLst/>
          </a:prstGeom>
        </p:spPr>
        <p:txBody>
          <a:bodyPr anchorCtr="0" anchor="t" bIns="91425" lIns="91425" rIns="91425" wrap="square" tIns="91425"/>
          <a:lstStyle>
            <a:lvl1pPr lvl="0" rtl="0">
              <a:spcBef>
                <a:spcPts val="0"/>
              </a:spcBef>
              <a:buSzPct val="100000"/>
              <a:defRPr sz="1400"/>
            </a:lvl1pPr>
            <a:lvl2pPr lvl="1" rtl="0">
              <a:spcBef>
                <a:spcPts val="0"/>
              </a:spcBef>
              <a:buSzPct val="100000"/>
              <a:defRPr sz="1400"/>
            </a:lvl2pPr>
            <a:lvl3pPr lvl="2" rtl="0">
              <a:spcBef>
                <a:spcPts val="0"/>
              </a:spcBef>
              <a:buSzPct val="100000"/>
              <a:defRPr sz="1400"/>
            </a:lvl3pPr>
            <a:lvl4pPr lvl="3" rtl="0">
              <a:spcBef>
                <a:spcPts val="0"/>
              </a:spcBef>
              <a:buSzPct val="100000"/>
              <a:defRPr sz="1400"/>
            </a:lvl4pPr>
            <a:lvl5pPr lvl="4" rtl="0">
              <a:spcBef>
                <a:spcPts val="0"/>
              </a:spcBef>
              <a:buSzPct val="100000"/>
              <a:defRPr sz="1400"/>
            </a:lvl5pPr>
            <a:lvl6pPr lvl="5" rtl="0">
              <a:spcBef>
                <a:spcPts val="0"/>
              </a:spcBef>
              <a:buSzPct val="100000"/>
              <a:defRPr sz="1400"/>
            </a:lvl6pPr>
            <a:lvl7pPr lvl="6" rtl="0">
              <a:spcBef>
                <a:spcPts val="0"/>
              </a:spcBef>
              <a:buSzPct val="100000"/>
              <a:defRPr sz="1400"/>
            </a:lvl7pPr>
            <a:lvl8pPr lvl="7" rtl="0">
              <a:spcBef>
                <a:spcPts val="0"/>
              </a:spcBef>
              <a:buSzPct val="100000"/>
              <a:defRPr sz="1400"/>
            </a:lvl8pPr>
            <a:lvl9pPr lvl="8" rtl="0">
              <a:spcBef>
                <a:spcPts val="0"/>
              </a:spcBef>
              <a:buSzPct val="100000"/>
              <a:defRPr sz="1400"/>
            </a:lvl9pPr>
          </a:lstStyle>
          <a:p/>
        </p:txBody>
      </p:sp>
      <p:sp>
        <p:nvSpPr>
          <p:cNvPr id="57" name="Shape 57"/>
          <p:cNvSpPr txBox="1"/>
          <p:nvPr>
            <p:ph idx="2" type="body"/>
          </p:nvPr>
        </p:nvSpPr>
        <p:spPr>
          <a:xfrm>
            <a:off x="3357262" y="1495850"/>
            <a:ext cx="2365200" cy="3429900"/>
          </a:xfrm>
          <a:prstGeom prst="rect">
            <a:avLst/>
          </a:prstGeom>
        </p:spPr>
        <p:txBody>
          <a:bodyPr anchorCtr="0" anchor="t" bIns="91425" lIns="91425" rIns="91425" wrap="square" tIns="91425"/>
          <a:lstStyle>
            <a:lvl1pPr lvl="0" rtl="0">
              <a:spcBef>
                <a:spcPts val="0"/>
              </a:spcBef>
              <a:buSzPct val="100000"/>
              <a:defRPr sz="1400"/>
            </a:lvl1pPr>
            <a:lvl2pPr lvl="1" rtl="0">
              <a:spcBef>
                <a:spcPts val="0"/>
              </a:spcBef>
              <a:buSzPct val="100000"/>
              <a:defRPr sz="1400"/>
            </a:lvl2pPr>
            <a:lvl3pPr lvl="2" rtl="0">
              <a:spcBef>
                <a:spcPts val="0"/>
              </a:spcBef>
              <a:buSzPct val="100000"/>
              <a:defRPr sz="1400"/>
            </a:lvl3pPr>
            <a:lvl4pPr lvl="3" rtl="0">
              <a:spcBef>
                <a:spcPts val="0"/>
              </a:spcBef>
              <a:buSzPct val="100000"/>
              <a:defRPr sz="1400"/>
            </a:lvl4pPr>
            <a:lvl5pPr lvl="4" rtl="0">
              <a:spcBef>
                <a:spcPts val="0"/>
              </a:spcBef>
              <a:buSzPct val="100000"/>
              <a:defRPr sz="1400"/>
            </a:lvl5pPr>
            <a:lvl6pPr lvl="5" rtl="0">
              <a:spcBef>
                <a:spcPts val="0"/>
              </a:spcBef>
              <a:buSzPct val="100000"/>
              <a:defRPr sz="1400"/>
            </a:lvl6pPr>
            <a:lvl7pPr lvl="6" rtl="0">
              <a:spcBef>
                <a:spcPts val="0"/>
              </a:spcBef>
              <a:buSzPct val="100000"/>
              <a:defRPr sz="1400"/>
            </a:lvl7pPr>
            <a:lvl8pPr lvl="7" rtl="0">
              <a:spcBef>
                <a:spcPts val="0"/>
              </a:spcBef>
              <a:buSzPct val="100000"/>
              <a:defRPr sz="1400"/>
            </a:lvl8pPr>
            <a:lvl9pPr lvl="8" rtl="0">
              <a:spcBef>
                <a:spcPts val="0"/>
              </a:spcBef>
              <a:buSzPct val="100000"/>
              <a:defRPr sz="1400"/>
            </a:lvl9pPr>
          </a:lstStyle>
          <a:p/>
        </p:txBody>
      </p:sp>
      <p:sp>
        <p:nvSpPr>
          <p:cNvPr id="58" name="Shape 58"/>
          <p:cNvSpPr txBox="1"/>
          <p:nvPr>
            <p:ph idx="3" type="body"/>
          </p:nvPr>
        </p:nvSpPr>
        <p:spPr>
          <a:xfrm>
            <a:off x="5843773" y="1495850"/>
            <a:ext cx="2365200" cy="3429900"/>
          </a:xfrm>
          <a:prstGeom prst="rect">
            <a:avLst/>
          </a:prstGeom>
        </p:spPr>
        <p:txBody>
          <a:bodyPr anchorCtr="0" anchor="t" bIns="91425" lIns="91425" rIns="91425" wrap="square" tIns="91425"/>
          <a:lstStyle>
            <a:lvl1pPr lvl="0" rtl="0">
              <a:spcBef>
                <a:spcPts val="0"/>
              </a:spcBef>
              <a:buSzPct val="100000"/>
              <a:defRPr sz="1400"/>
            </a:lvl1pPr>
            <a:lvl2pPr lvl="1" rtl="0">
              <a:spcBef>
                <a:spcPts val="0"/>
              </a:spcBef>
              <a:buSzPct val="100000"/>
              <a:defRPr sz="1400"/>
            </a:lvl2pPr>
            <a:lvl3pPr lvl="2" rtl="0">
              <a:spcBef>
                <a:spcPts val="0"/>
              </a:spcBef>
              <a:buSzPct val="100000"/>
              <a:defRPr sz="1400"/>
            </a:lvl3pPr>
            <a:lvl4pPr lvl="3" rtl="0">
              <a:spcBef>
                <a:spcPts val="0"/>
              </a:spcBef>
              <a:buSzPct val="100000"/>
              <a:defRPr sz="1400"/>
            </a:lvl4pPr>
            <a:lvl5pPr lvl="4" rtl="0">
              <a:spcBef>
                <a:spcPts val="0"/>
              </a:spcBef>
              <a:buSzPct val="100000"/>
              <a:defRPr sz="1400"/>
            </a:lvl5pPr>
            <a:lvl6pPr lvl="5" rtl="0">
              <a:spcBef>
                <a:spcPts val="0"/>
              </a:spcBef>
              <a:buSzPct val="100000"/>
              <a:defRPr sz="1400"/>
            </a:lvl6pPr>
            <a:lvl7pPr lvl="6" rtl="0">
              <a:spcBef>
                <a:spcPts val="0"/>
              </a:spcBef>
              <a:buSzPct val="100000"/>
              <a:defRPr sz="1400"/>
            </a:lvl7pPr>
            <a:lvl8pPr lvl="7" rtl="0">
              <a:spcBef>
                <a:spcPts val="0"/>
              </a:spcBef>
              <a:buSzPct val="100000"/>
              <a:defRPr sz="1400"/>
            </a:lvl8pPr>
            <a:lvl9pPr lvl="8" rtl="0">
              <a:spcBef>
                <a:spcPts val="0"/>
              </a:spcBef>
              <a:buSzPct val="100000"/>
              <a:defRPr sz="1400"/>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Only">
  <p:cSld name="Title only">
    <p:spTree>
      <p:nvGrpSpPr>
        <p:cNvPr id="59" name="Shape 59"/>
        <p:cNvGrpSpPr/>
        <p:nvPr/>
      </p:nvGrpSpPr>
      <p:grpSpPr>
        <a:xfrm>
          <a:off x="0" y="0"/>
          <a:ext cx="0" cy="0"/>
          <a:chOff x="0" y="0"/>
          <a:chExt cx="0" cy="0"/>
        </a:xfrm>
      </p:grpSpPr>
      <p:grpSp>
        <p:nvGrpSpPr>
          <p:cNvPr id="60" name="Shape 60"/>
          <p:cNvGrpSpPr/>
          <p:nvPr/>
        </p:nvGrpSpPr>
        <p:grpSpPr>
          <a:xfrm>
            <a:off x="-6025" y="0"/>
            <a:ext cx="9168125" cy="5163100"/>
            <a:chOff x="-6025" y="0"/>
            <a:chExt cx="9168125" cy="5163100"/>
          </a:xfrm>
        </p:grpSpPr>
        <p:sp>
          <p:nvSpPr>
            <p:cNvPr id="61" name="Shape 61"/>
            <p:cNvSpPr/>
            <p:nvPr/>
          </p:nvSpPr>
          <p:spPr>
            <a:xfrm>
              <a:off x="0" y="0"/>
              <a:ext cx="8552900" cy="1333000"/>
            </a:xfrm>
            <a:custGeom>
              <a:pathLst>
                <a:path extrusionOk="0" h="53320" w="342116">
                  <a:moveTo>
                    <a:pt x="0" y="0"/>
                  </a:moveTo>
                  <a:lnTo>
                    <a:pt x="0" y="53320"/>
                  </a:lnTo>
                  <a:lnTo>
                    <a:pt x="342116" y="0"/>
                  </a:lnTo>
                  <a:close/>
                </a:path>
              </a:pathLst>
            </a:custGeom>
            <a:solidFill>
              <a:srgbClr val="004C52"/>
            </a:solidFill>
            <a:ln>
              <a:noFill/>
            </a:ln>
          </p:spPr>
        </p:sp>
        <p:sp>
          <p:nvSpPr>
            <p:cNvPr id="62" name="Shape 62"/>
            <p:cNvSpPr/>
            <p:nvPr/>
          </p:nvSpPr>
          <p:spPr>
            <a:xfrm>
              <a:off x="2563450" y="0"/>
              <a:ext cx="6580550" cy="1272675"/>
            </a:xfrm>
            <a:custGeom>
              <a:pathLst>
                <a:path extrusionOk="0" h="50907" w="263222">
                  <a:moveTo>
                    <a:pt x="0" y="0"/>
                  </a:moveTo>
                  <a:lnTo>
                    <a:pt x="217381" y="50907"/>
                  </a:lnTo>
                  <a:lnTo>
                    <a:pt x="263222" y="10133"/>
                  </a:lnTo>
                  <a:lnTo>
                    <a:pt x="263222" y="0"/>
                  </a:lnTo>
                  <a:close/>
                </a:path>
              </a:pathLst>
            </a:custGeom>
            <a:solidFill>
              <a:srgbClr val="00AE9D">
                <a:alpha val="83460"/>
              </a:srgbClr>
            </a:solidFill>
            <a:ln>
              <a:noFill/>
            </a:ln>
          </p:spPr>
        </p:sp>
        <p:sp>
          <p:nvSpPr>
            <p:cNvPr id="63" name="Shape 63"/>
            <p:cNvSpPr/>
            <p:nvPr/>
          </p:nvSpPr>
          <p:spPr>
            <a:xfrm>
              <a:off x="-6025" y="2"/>
              <a:ext cx="7298300" cy="1471709"/>
            </a:xfrm>
            <a:custGeom>
              <a:pathLst>
                <a:path extrusionOk="0" h="58628" w="291932">
                  <a:moveTo>
                    <a:pt x="0" y="18578"/>
                  </a:moveTo>
                  <a:lnTo>
                    <a:pt x="241" y="34019"/>
                  </a:lnTo>
                  <a:lnTo>
                    <a:pt x="221482" y="58628"/>
                  </a:lnTo>
                  <a:lnTo>
                    <a:pt x="291932" y="0"/>
                  </a:lnTo>
                  <a:close/>
                </a:path>
              </a:pathLst>
            </a:custGeom>
            <a:solidFill>
              <a:srgbClr val="ABE33F">
                <a:alpha val="81150"/>
              </a:srgbClr>
            </a:solidFill>
            <a:ln>
              <a:noFill/>
            </a:ln>
          </p:spPr>
        </p:sp>
        <p:sp>
          <p:nvSpPr>
            <p:cNvPr id="64" name="Shape 64"/>
            <p:cNvSpPr/>
            <p:nvPr/>
          </p:nvSpPr>
          <p:spPr>
            <a:xfrm>
              <a:off x="3596100" y="4667000"/>
              <a:ext cx="5090700" cy="476500"/>
            </a:xfrm>
            <a:custGeom>
              <a:pathLst>
                <a:path extrusionOk="0" h="19060" w="203628">
                  <a:moveTo>
                    <a:pt x="0" y="19060"/>
                  </a:moveTo>
                  <a:lnTo>
                    <a:pt x="203628" y="19060"/>
                  </a:lnTo>
                  <a:lnTo>
                    <a:pt x="157305" y="0"/>
                  </a:lnTo>
                  <a:close/>
                </a:path>
              </a:pathLst>
            </a:custGeom>
            <a:solidFill>
              <a:srgbClr val="004C52"/>
            </a:solidFill>
            <a:ln>
              <a:noFill/>
            </a:ln>
          </p:spPr>
        </p:sp>
        <p:sp>
          <p:nvSpPr>
            <p:cNvPr id="65" name="Shape 65"/>
            <p:cNvSpPr/>
            <p:nvPr/>
          </p:nvSpPr>
          <p:spPr>
            <a:xfrm>
              <a:off x="5525000" y="4692625"/>
              <a:ext cx="3637100" cy="470475"/>
            </a:xfrm>
            <a:custGeom>
              <a:pathLst>
                <a:path extrusionOk="0" h="18819" w="145484">
                  <a:moveTo>
                    <a:pt x="145484" y="0"/>
                  </a:moveTo>
                  <a:lnTo>
                    <a:pt x="145484" y="18819"/>
                  </a:lnTo>
                  <a:lnTo>
                    <a:pt x="0" y="18819"/>
                  </a:lnTo>
                  <a:close/>
                </a:path>
              </a:pathLst>
            </a:custGeom>
            <a:solidFill>
              <a:srgbClr val="00AE9D">
                <a:alpha val="83460"/>
              </a:srgbClr>
            </a:solidFill>
            <a:ln>
              <a:noFill/>
            </a:ln>
          </p:spPr>
        </p:sp>
        <p:sp>
          <p:nvSpPr>
            <p:cNvPr id="66" name="Shape 66"/>
            <p:cNvSpPr/>
            <p:nvPr/>
          </p:nvSpPr>
          <p:spPr>
            <a:xfrm>
              <a:off x="7521475" y="4023125"/>
              <a:ext cx="1634600" cy="1139975"/>
            </a:xfrm>
            <a:custGeom>
              <a:pathLst>
                <a:path extrusionOk="0" h="45599" w="65384">
                  <a:moveTo>
                    <a:pt x="65384" y="27022"/>
                  </a:moveTo>
                  <a:lnTo>
                    <a:pt x="65384" y="0"/>
                  </a:lnTo>
                  <a:lnTo>
                    <a:pt x="0" y="45599"/>
                  </a:lnTo>
                  <a:close/>
                </a:path>
              </a:pathLst>
            </a:custGeom>
            <a:solidFill>
              <a:srgbClr val="ABE33F">
                <a:alpha val="81150"/>
              </a:srgbClr>
            </a:solidFill>
            <a:ln>
              <a:noFill/>
            </a:ln>
          </p:spPr>
        </p:sp>
      </p:grpSp>
      <p:sp>
        <p:nvSpPr>
          <p:cNvPr id="67" name="Shape 67"/>
          <p:cNvSpPr txBox="1"/>
          <p:nvPr>
            <p:ph type="title"/>
          </p:nvPr>
        </p:nvSpPr>
        <p:spPr>
          <a:xfrm>
            <a:off x="886650" y="398400"/>
            <a:ext cx="7370700" cy="857400"/>
          </a:xfrm>
          <a:prstGeom prst="rect">
            <a:avLst/>
          </a:prstGeom>
        </p:spPr>
        <p:txBody>
          <a:bodyPr anchorCtr="0" anchor="t" bIns="91425" lIns="91425" rIns="91425" wrap="square"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Caption">
    <p:spTree>
      <p:nvGrpSpPr>
        <p:cNvPr id="68" name="Shape 68"/>
        <p:cNvGrpSpPr/>
        <p:nvPr/>
      </p:nvGrpSpPr>
      <p:grpSpPr>
        <a:xfrm>
          <a:off x="0" y="0"/>
          <a:ext cx="0" cy="0"/>
          <a:chOff x="0" y="0"/>
          <a:chExt cx="0" cy="0"/>
        </a:xfrm>
      </p:grpSpPr>
      <p:sp>
        <p:nvSpPr>
          <p:cNvPr id="69" name="Shape 69"/>
          <p:cNvSpPr/>
          <p:nvPr/>
        </p:nvSpPr>
        <p:spPr>
          <a:xfrm>
            <a:off x="-2355" y="0"/>
            <a:ext cx="5209571" cy="983354"/>
          </a:xfrm>
          <a:custGeom>
            <a:pathLst>
              <a:path extrusionOk="0" h="53320" w="342116">
                <a:moveTo>
                  <a:pt x="0" y="0"/>
                </a:moveTo>
                <a:lnTo>
                  <a:pt x="0" y="53320"/>
                </a:lnTo>
                <a:lnTo>
                  <a:pt x="342116" y="0"/>
                </a:lnTo>
                <a:close/>
              </a:path>
            </a:pathLst>
          </a:custGeom>
          <a:solidFill>
            <a:srgbClr val="004C52"/>
          </a:solidFill>
          <a:ln>
            <a:noFill/>
          </a:ln>
        </p:spPr>
      </p:sp>
      <p:sp>
        <p:nvSpPr>
          <p:cNvPr id="70" name="Shape 70"/>
          <p:cNvSpPr/>
          <p:nvPr/>
        </p:nvSpPr>
        <p:spPr>
          <a:xfrm>
            <a:off x="-6025" y="2"/>
            <a:ext cx="4445394" cy="1085644"/>
          </a:xfrm>
          <a:custGeom>
            <a:pathLst>
              <a:path extrusionOk="0" h="58628" w="291932">
                <a:moveTo>
                  <a:pt x="0" y="18578"/>
                </a:moveTo>
                <a:lnTo>
                  <a:pt x="241" y="34019"/>
                </a:lnTo>
                <a:lnTo>
                  <a:pt x="221482" y="58628"/>
                </a:lnTo>
                <a:lnTo>
                  <a:pt x="291932" y="0"/>
                </a:lnTo>
                <a:close/>
              </a:path>
            </a:pathLst>
          </a:custGeom>
          <a:solidFill>
            <a:srgbClr val="ABE33F">
              <a:alpha val="81150"/>
            </a:srgbClr>
          </a:solidFill>
          <a:ln>
            <a:noFill/>
          </a:ln>
        </p:spPr>
      </p:sp>
      <p:sp>
        <p:nvSpPr>
          <p:cNvPr id="71" name="Shape 71"/>
          <p:cNvSpPr/>
          <p:nvPr/>
        </p:nvSpPr>
        <p:spPr>
          <a:xfrm>
            <a:off x="6375475" y="4745747"/>
            <a:ext cx="2548913" cy="400879"/>
          </a:xfrm>
          <a:custGeom>
            <a:pathLst>
              <a:path extrusionOk="0" h="19060" w="203628">
                <a:moveTo>
                  <a:pt x="0" y="19060"/>
                </a:moveTo>
                <a:lnTo>
                  <a:pt x="203628" y="19060"/>
                </a:lnTo>
                <a:lnTo>
                  <a:pt x="157305" y="0"/>
                </a:lnTo>
                <a:close/>
              </a:path>
            </a:pathLst>
          </a:custGeom>
          <a:solidFill>
            <a:srgbClr val="004C52"/>
          </a:solidFill>
          <a:ln>
            <a:noFill/>
          </a:ln>
        </p:spPr>
      </p:sp>
      <p:sp>
        <p:nvSpPr>
          <p:cNvPr id="72" name="Shape 72"/>
          <p:cNvSpPr/>
          <p:nvPr/>
        </p:nvSpPr>
        <p:spPr>
          <a:xfrm>
            <a:off x="7341180" y="4767304"/>
            <a:ext cx="1821096" cy="395811"/>
          </a:xfrm>
          <a:custGeom>
            <a:pathLst>
              <a:path extrusionOk="0" h="18819" w="145484">
                <a:moveTo>
                  <a:pt x="145484" y="0"/>
                </a:moveTo>
                <a:lnTo>
                  <a:pt x="145484" y="18819"/>
                </a:lnTo>
                <a:lnTo>
                  <a:pt x="0" y="18819"/>
                </a:lnTo>
                <a:close/>
              </a:path>
            </a:pathLst>
          </a:custGeom>
          <a:solidFill>
            <a:srgbClr val="00AE9D">
              <a:alpha val="83460"/>
            </a:srgbClr>
          </a:solidFill>
          <a:ln>
            <a:noFill/>
          </a:ln>
        </p:spPr>
      </p:sp>
      <p:sp>
        <p:nvSpPr>
          <p:cNvPr id="73" name="Shape 73"/>
          <p:cNvSpPr/>
          <p:nvPr/>
        </p:nvSpPr>
        <p:spPr>
          <a:xfrm>
            <a:off x="8340717" y="4204075"/>
            <a:ext cx="818444" cy="959061"/>
          </a:xfrm>
          <a:custGeom>
            <a:pathLst>
              <a:path extrusionOk="0" h="45599" w="65384">
                <a:moveTo>
                  <a:pt x="65384" y="27022"/>
                </a:moveTo>
                <a:lnTo>
                  <a:pt x="65384" y="0"/>
                </a:lnTo>
                <a:lnTo>
                  <a:pt x="0" y="45599"/>
                </a:lnTo>
                <a:close/>
              </a:path>
            </a:pathLst>
          </a:custGeom>
          <a:solidFill>
            <a:srgbClr val="ABE33F">
              <a:alpha val="81150"/>
            </a:srgbClr>
          </a:solidFill>
          <a:ln>
            <a:noFill/>
          </a:ln>
        </p:spPr>
      </p:sp>
      <p:sp>
        <p:nvSpPr>
          <p:cNvPr id="74" name="Shape 74"/>
          <p:cNvSpPr/>
          <p:nvPr/>
        </p:nvSpPr>
        <p:spPr>
          <a:xfrm>
            <a:off x="1559025" y="-6025"/>
            <a:ext cx="4116775" cy="944875"/>
          </a:xfrm>
          <a:custGeom>
            <a:pathLst>
              <a:path extrusionOk="0" h="37795" w="164671">
                <a:moveTo>
                  <a:pt x="0" y="241"/>
                </a:moveTo>
                <a:lnTo>
                  <a:pt x="132407" y="37795"/>
                </a:lnTo>
                <a:lnTo>
                  <a:pt x="164671" y="0"/>
                </a:lnTo>
                <a:lnTo>
                  <a:pt x="160329" y="241"/>
                </a:lnTo>
                <a:close/>
              </a:path>
            </a:pathLst>
          </a:custGeom>
          <a:solidFill>
            <a:srgbClr val="00AE9D">
              <a:alpha val="83460"/>
            </a:srgbClr>
          </a:solidFill>
          <a:ln>
            <a:noFill/>
          </a:ln>
        </p:spPr>
      </p:sp>
      <p:sp>
        <p:nvSpPr>
          <p:cNvPr id="75" name="Shape 75"/>
          <p:cNvSpPr txBox="1"/>
          <p:nvPr>
            <p:ph idx="1" type="body"/>
          </p:nvPr>
        </p:nvSpPr>
        <p:spPr>
          <a:xfrm>
            <a:off x="457200" y="4406309"/>
            <a:ext cx="8229600" cy="519600"/>
          </a:xfrm>
          <a:prstGeom prst="rect">
            <a:avLst/>
          </a:prstGeom>
        </p:spPr>
        <p:txBody>
          <a:bodyPr anchorCtr="0" anchor="t" bIns="91425" lIns="91425" rIns="91425" wrap="square" tIns="91425"/>
          <a:lstStyle>
            <a:lvl1pPr lvl="0" algn="ctr">
              <a:spcBef>
                <a:spcPts val="360"/>
              </a:spcBef>
              <a:buSzPct val="100000"/>
              <a:buNone/>
              <a:defRPr sz="1400"/>
            </a:lvl1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blank">
  <p:cSld name="Blank">
    <p:spTree>
      <p:nvGrpSpPr>
        <p:cNvPr id="76" name="Shape 76"/>
        <p:cNvGrpSpPr/>
        <p:nvPr/>
      </p:nvGrpSpPr>
      <p:grpSpPr>
        <a:xfrm>
          <a:off x="0" y="0"/>
          <a:ext cx="0" cy="0"/>
          <a:chOff x="0" y="0"/>
          <a:chExt cx="0" cy="0"/>
        </a:xfrm>
      </p:grpSpPr>
      <p:sp>
        <p:nvSpPr>
          <p:cNvPr id="77" name="Shape 77"/>
          <p:cNvSpPr/>
          <p:nvPr/>
        </p:nvSpPr>
        <p:spPr>
          <a:xfrm>
            <a:off x="-2355" y="0"/>
            <a:ext cx="5209571" cy="983354"/>
          </a:xfrm>
          <a:custGeom>
            <a:pathLst>
              <a:path extrusionOk="0" h="53320" w="342116">
                <a:moveTo>
                  <a:pt x="0" y="0"/>
                </a:moveTo>
                <a:lnTo>
                  <a:pt x="0" y="53320"/>
                </a:lnTo>
                <a:lnTo>
                  <a:pt x="342116" y="0"/>
                </a:lnTo>
                <a:close/>
              </a:path>
            </a:pathLst>
          </a:custGeom>
          <a:solidFill>
            <a:srgbClr val="004C52"/>
          </a:solidFill>
          <a:ln>
            <a:noFill/>
          </a:ln>
        </p:spPr>
      </p:sp>
      <p:sp>
        <p:nvSpPr>
          <p:cNvPr id="78" name="Shape 78"/>
          <p:cNvSpPr/>
          <p:nvPr/>
        </p:nvSpPr>
        <p:spPr>
          <a:xfrm>
            <a:off x="-6025" y="2"/>
            <a:ext cx="4445394" cy="1085644"/>
          </a:xfrm>
          <a:custGeom>
            <a:pathLst>
              <a:path extrusionOk="0" h="58628" w="291932">
                <a:moveTo>
                  <a:pt x="0" y="18578"/>
                </a:moveTo>
                <a:lnTo>
                  <a:pt x="241" y="34019"/>
                </a:lnTo>
                <a:lnTo>
                  <a:pt x="221482" y="58628"/>
                </a:lnTo>
                <a:lnTo>
                  <a:pt x="291932" y="0"/>
                </a:lnTo>
                <a:close/>
              </a:path>
            </a:pathLst>
          </a:custGeom>
          <a:solidFill>
            <a:srgbClr val="ABE33F">
              <a:alpha val="81150"/>
            </a:srgbClr>
          </a:solidFill>
          <a:ln>
            <a:noFill/>
          </a:ln>
        </p:spPr>
      </p:sp>
      <p:sp>
        <p:nvSpPr>
          <p:cNvPr id="79" name="Shape 79"/>
          <p:cNvSpPr/>
          <p:nvPr/>
        </p:nvSpPr>
        <p:spPr>
          <a:xfrm>
            <a:off x="6375475" y="4745747"/>
            <a:ext cx="2548913" cy="400879"/>
          </a:xfrm>
          <a:custGeom>
            <a:pathLst>
              <a:path extrusionOk="0" h="19060" w="203628">
                <a:moveTo>
                  <a:pt x="0" y="19060"/>
                </a:moveTo>
                <a:lnTo>
                  <a:pt x="203628" y="19060"/>
                </a:lnTo>
                <a:lnTo>
                  <a:pt x="157305" y="0"/>
                </a:lnTo>
                <a:close/>
              </a:path>
            </a:pathLst>
          </a:custGeom>
          <a:solidFill>
            <a:srgbClr val="004C52"/>
          </a:solidFill>
          <a:ln>
            <a:noFill/>
          </a:ln>
        </p:spPr>
      </p:sp>
      <p:sp>
        <p:nvSpPr>
          <p:cNvPr id="80" name="Shape 80"/>
          <p:cNvSpPr/>
          <p:nvPr/>
        </p:nvSpPr>
        <p:spPr>
          <a:xfrm>
            <a:off x="7341180" y="4767304"/>
            <a:ext cx="1821096" cy="395811"/>
          </a:xfrm>
          <a:custGeom>
            <a:pathLst>
              <a:path extrusionOk="0" h="18819" w="145484">
                <a:moveTo>
                  <a:pt x="145484" y="0"/>
                </a:moveTo>
                <a:lnTo>
                  <a:pt x="145484" y="18819"/>
                </a:lnTo>
                <a:lnTo>
                  <a:pt x="0" y="18819"/>
                </a:lnTo>
                <a:close/>
              </a:path>
            </a:pathLst>
          </a:custGeom>
          <a:solidFill>
            <a:srgbClr val="00AE9D">
              <a:alpha val="83460"/>
            </a:srgbClr>
          </a:solidFill>
          <a:ln>
            <a:noFill/>
          </a:ln>
        </p:spPr>
      </p:sp>
      <p:sp>
        <p:nvSpPr>
          <p:cNvPr id="81" name="Shape 81"/>
          <p:cNvSpPr/>
          <p:nvPr/>
        </p:nvSpPr>
        <p:spPr>
          <a:xfrm>
            <a:off x="8340717" y="4204075"/>
            <a:ext cx="818444" cy="959061"/>
          </a:xfrm>
          <a:custGeom>
            <a:pathLst>
              <a:path extrusionOk="0" h="45599" w="65384">
                <a:moveTo>
                  <a:pt x="65384" y="27022"/>
                </a:moveTo>
                <a:lnTo>
                  <a:pt x="65384" y="0"/>
                </a:lnTo>
                <a:lnTo>
                  <a:pt x="0" y="45599"/>
                </a:lnTo>
                <a:close/>
              </a:path>
            </a:pathLst>
          </a:custGeom>
          <a:solidFill>
            <a:srgbClr val="ABE33F">
              <a:alpha val="81150"/>
            </a:srgbClr>
          </a:solidFill>
          <a:ln>
            <a:noFill/>
          </a:ln>
        </p:spPr>
      </p:sp>
      <p:sp>
        <p:nvSpPr>
          <p:cNvPr id="82" name="Shape 82"/>
          <p:cNvSpPr/>
          <p:nvPr/>
        </p:nvSpPr>
        <p:spPr>
          <a:xfrm>
            <a:off x="1559025" y="-6025"/>
            <a:ext cx="4116775" cy="944875"/>
          </a:xfrm>
          <a:custGeom>
            <a:pathLst>
              <a:path extrusionOk="0" h="37795" w="164671">
                <a:moveTo>
                  <a:pt x="0" y="241"/>
                </a:moveTo>
                <a:lnTo>
                  <a:pt x="132407" y="37795"/>
                </a:lnTo>
                <a:lnTo>
                  <a:pt x="164671" y="0"/>
                </a:lnTo>
                <a:lnTo>
                  <a:pt x="160329" y="241"/>
                </a:lnTo>
                <a:close/>
              </a:path>
            </a:pathLst>
          </a:custGeom>
          <a:solidFill>
            <a:srgbClr val="00AE9D">
              <a:alpha val="83460"/>
            </a:srgbClr>
          </a:solidFill>
          <a:ln>
            <a:noFill/>
          </a:ln>
        </p:spPr>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0"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
    <p:bg>
      <p:bgPr>
        <a:solidFill>
          <a:schemeClr val="lt1"/>
        </a:solidFill>
      </p:bgPr>
    </p:bg>
    <p:spTree>
      <p:nvGrpSpPr>
        <p:cNvPr id="5" name="Shape 5"/>
        <p:cNvGrpSpPr/>
        <p:nvPr/>
      </p:nvGrpSpPr>
      <p:grpSpPr>
        <a:xfrm>
          <a:off x="0" y="0"/>
          <a:ext cx="0" cy="0"/>
          <a:chOff x="0" y="0"/>
          <a:chExt cx="0" cy="0"/>
        </a:xfrm>
      </p:grpSpPr>
      <p:sp>
        <p:nvSpPr>
          <p:cNvPr id="6" name="Shape 6"/>
          <p:cNvSpPr txBox="1"/>
          <p:nvPr>
            <p:ph idx="1" type="body"/>
          </p:nvPr>
        </p:nvSpPr>
        <p:spPr>
          <a:xfrm>
            <a:off x="886650" y="1598408"/>
            <a:ext cx="7370700" cy="3327300"/>
          </a:xfrm>
          <a:prstGeom prst="rect">
            <a:avLst/>
          </a:prstGeom>
          <a:noFill/>
          <a:ln>
            <a:noFill/>
          </a:ln>
        </p:spPr>
        <p:txBody>
          <a:bodyPr anchorCtr="0" anchor="t" bIns="91425" lIns="91425" rIns="91425" wrap="square" tIns="91425"/>
          <a:lstStyle>
            <a:lvl1pPr lvl="0">
              <a:spcBef>
                <a:spcPts val="600"/>
              </a:spcBef>
              <a:buClr>
                <a:srgbClr val="ABE33F"/>
              </a:buClr>
              <a:buSzPct val="100000"/>
              <a:buFont typeface="Karla"/>
              <a:buChar char="◆"/>
              <a:defRPr sz="2400">
                <a:solidFill>
                  <a:srgbClr val="004C52"/>
                </a:solidFill>
                <a:latin typeface="Karla"/>
                <a:ea typeface="Karla"/>
                <a:cs typeface="Karla"/>
                <a:sym typeface="Karla"/>
              </a:defRPr>
            </a:lvl1pPr>
            <a:lvl2pPr lvl="1">
              <a:spcBef>
                <a:spcPts val="480"/>
              </a:spcBef>
              <a:buClr>
                <a:srgbClr val="ABE33F"/>
              </a:buClr>
              <a:buSzPct val="100000"/>
              <a:buFont typeface="Karla"/>
              <a:buChar char="◆"/>
              <a:defRPr sz="2400">
                <a:solidFill>
                  <a:srgbClr val="004C52"/>
                </a:solidFill>
                <a:latin typeface="Karla"/>
                <a:ea typeface="Karla"/>
                <a:cs typeface="Karla"/>
                <a:sym typeface="Karla"/>
              </a:defRPr>
            </a:lvl2pPr>
            <a:lvl3pPr lvl="2">
              <a:spcBef>
                <a:spcPts val="480"/>
              </a:spcBef>
              <a:buClr>
                <a:srgbClr val="ABE33F"/>
              </a:buClr>
              <a:buSzPct val="100000"/>
              <a:buFont typeface="Karla"/>
              <a:buChar char="◇"/>
              <a:defRPr sz="2400">
                <a:solidFill>
                  <a:srgbClr val="004C52"/>
                </a:solidFill>
                <a:latin typeface="Karla"/>
                <a:ea typeface="Karla"/>
                <a:cs typeface="Karla"/>
                <a:sym typeface="Karla"/>
              </a:defRPr>
            </a:lvl3pPr>
            <a:lvl4pPr lvl="3">
              <a:spcBef>
                <a:spcPts val="360"/>
              </a:spcBef>
              <a:buClr>
                <a:srgbClr val="004C52"/>
              </a:buClr>
              <a:buSzPct val="100000"/>
              <a:buFont typeface="Karla"/>
              <a:buChar char="●"/>
              <a:defRPr sz="2400">
                <a:solidFill>
                  <a:srgbClr val="004C52"/>
                </a:solidFill>
                <a:latin typeface="Karla"/>
                <a:ea typeface="Karla"/>
                <a:cs typeface="Karla"/>
                <a:sym typeface="Karla"/>
              </a:defRPr>
            </a:lvl4pPr>
            <a:lvl5pPr lvl="4">
              <a:spcBef>
                <a:spcPts val="360"/>
              </a:spcBef>
              <a:buClr>
                <a:srgbClr val="004C52"/>
              </a:buClr>
              <a:buSzPct val="100000"/>
              <a:buFont typeface="Karla"/>
              <a:buChar char="○"/>
              <a:defRPr sz="2400">
                <a:solidFill>
                  <a:srgbClr val="004C52"/>
                </a:solidFill>
                <a:latin typeface="Karla"/>
                <a:ea typeface="Karla"/>
                <a:cs typeface="Karla"/>
                <a:sym typeface="Karla"/>
              </a:defRPr>
            </a:lvl5pPr>
            <a:lvl6pPr lvl="5">
              <a:spcBef>
                <a:spcPts val="360"/>
              </a:spcBef>
              <a:buClr>
                <a:srgbClr val="004C52"/>
              </a:buClr>
              <a:buSzPct val="100000"/>
              <a:buFont typeface="Karla"/>
              <a:buChar char="■"/>
              <a:defRPr sz="2400">
                <a:solidFill>
                  <a:srgbClr val="004C52"/>
                </a:solidFill>
                <a:latin typeface="Karla"/>
                <a:ea typeface="Karla"/>
                <a:cs typeface="Karla"/>
                <a:sym typeface="Karla"/>
              </a:defRPr>
            </a:lvl6pPr>
            <a:lvl7pPr lvl="6">
              <a:spcBef>
                <a:spcPts val="360"/>
              </a:spcBef>
              <a:buClr>
                <a:srgbClr val="004C52"/>
              </a:buClr>
              <a:buSzPct val="100000"/>
              <a:buFont typeface="Karla"/>
              <a:buChar char="●"/>
              <a:defRPr sz="2400">
                <a:solidFill>
                  <a:srgbClr val="004C52"/>
                </a:solidFill>
                <a:latin typeface="Karla"/>
                <a:ea typeface="Karla"/>
                <a:cs typeface="Karla"/>
                <a:sym typeface="Karla"/>
              </a:defRPr>
            </a:lvl7pPr>
            <a:lvl8pPr lvl="7">
              <a:spcBef>
                <a:spcPts val="360"/>
              </a:spcBef>
              <a:buClr>
                <a:srgbClr val="004C52"/>
              </a:buClr>
              <a:buSzPct val="100000"/>
              <a:buFont typeface="Karla"/>
              <a:buChar char="○"/>
              <a:defRPr sz="2400">
                <a:solidFill>
                  <a:srgbClr val="004C52"/>
                </a:solidFill>
                <a:latin typeface="Karla"/>
                <a:ea typeface="Karla"/>
                <a:cs typeface="Karla"/>
                <a:sym typeface="Karla"/>
              </a:defRPr>
            </a:lvl8pPr>
            <a:lvl9pPr lvl="8">
              <a:spcBef>
                <a:spcPts val="360"/>
              </a:spcBef>
              <a:buClr>
                <a:srgbClr val="004C52"/>
              </a:buClr>
              <a:buSzPct val="100000"/>
              <a:buFont typeface="Karla"/>
              <a:buChar char="■"/>
              <a:defRPr sz="2400">
                <a:solidFill>
                  <a:srgbClr val="004C52"/>
                </a:solidFill>
                <a:latin typeface="Karla"/>
                <a:ea typeface="Karla"/>
                <a:cs typeface="Karla"/>
                <a:sym typeface="Karla"/>
              </a:defRPr>
            </a:lvl9pPr>
          </a:lstStyle>
          <a:p/>
        </p:txBody>
      </p:sp>
      <p:sp>
        <p:nvSpPr>
          <p:cNvPr id="7" name="Shape 7"/>
          <p:cNvSpPr txBox="1"/>
          <p:nvPr>
            <p:ph type="title"/>
          </p:nvPr>
        </p:nvSpPr>
        <p:spPr>
          <a:xfrm>
            <a:off x="886650" y="398400"/>
            <a:ext cx="7370700" cy="857400"/>
          </a:xfrm>
          <a:prstGeom prst="rect">
            <a:avLst/>
          </a:prstGeom>
          <a:noFill/>
          <a:ln>
            <a:noFill/>
          </a:ln>
        </p:spPr>
        <p:txBody>
          <a:bodyPr anchorCtr="0" anchor="t" bIns="91425" lIns="91425" rIns="91425" wrap="square" tIns="91425"/>
          <a:lstStyle>
            <a:lvl1pPr lvl="0">
              <a:spcBef>
                <a:spcPts val="0"/>
              </a:spcBef>
              <a:buClr>
                <a:srgbClr val="FFFFFF"/>
              </a:buClr>
              <a:buSzPct val="100000"/>
              <a:buFont typeface="Raleway"/>
              <a:buNone/>
              <a:defRPr b="1" sz="2400">
                <a:solidFill>
                  <a:srgbClr val="FFFFFF"/>
                </a:solidFill>
                <a:latin typeface="Raleway"/>
                <a:ea typeface="Raleway"/>
                <a:cs typeface="Raleway"/>
                <a:sym typeface="Raleway"/>
              </a:defRPr>
            </a:lvl1pPr>
            <a:lvl2pPr lvl="1">
              <a:spcBef>
                <a:spcPts val="0"/>
              </a:spcBef>
              <a:buClr>
                <a:srgbClr val="FFFFFF"/>
              </a:buClr>
              <a:buSzPct val="100000"/>
              <a:buFont typeface="Raleway"/>
              <a:buNone/>
              <a:defRPr b="1" sz="2400">
                <a:solidFill>
                  <a:srgbClr val="FFFFFF"/>
                </a:solidFill>
                <a:latin typeface="Raleway"/>
                <a:ea typeface="Raleway"/>
                <a:cs typeface="Raleway"/>
                <a:sym typeface="Raleway"/>
              </a:defRPr>
            </a:lvl2pPr>
            <a:lvl3pPr lvl="2">
              <a:spcBef>
                <a:spcPts val="0"/>
              </a:spcBef>
              <a:buClr>
                <a:srgbClr val="FFFFFF"/>
              </a:buClr>
              <a:buSzPct val="100000"/>
              <a:buFont typeface="Raleway"/>
              <a:buNone/>
              <a:defRPr b="1" sz="2400">
                <a:solidFill>
                  <a:srgbClr val="FFFFFF"/>
                </a:solidFill>
                <a:latin typeface="Raleway"/>
                <a:ea typeface="Raleway"/>
                <a:cs typeface="Raleway"/>
                <a:sym typeface="Raleway"/>
              </a:defRPr>
            </a:lvl3pPr>
            <a:lvl4pPr lvl="3">
              <a:spcBef>
                <a:spcPts val="0"/>
              </a:spcBef>
              <a:buClr>
                <a:srgbClr val="FFFFFF"/>
              </a:buClr>
              <a:buSzPct val="100000"/>
              <a:buFont typeface="Raleway"/>
              <a:buNone/>
              <a:defRPr b="1" sz="2400">
                <a:solidFill>
                  <a:srgbClr val="FFFFFF"/>
                </a:solidFill>
                <a:latin typeface="Raleway"/>
                <a:ea typeface="Raleway"/>
                <a:cs typeface="Raleway"/>
                <a:sym typeface="Raleway"/>
              </a:defRPr>
            </a:lvl4pPr>
            <a:lvl5pPr lvl="4">
              <a:spcBef>
                <a:spcPts val="0"/>
              </a:spcBef>
              <a:buClr>
                <a:srgbClr val="FFFFFF"/>
              </a:buClr>
              <a:buSzPct val="100000"/>
              <a:buFont typeface="Raleway"/>
              <a:buNone/>
              <a:defRPr b="1" sz="2400">
                <a:solidFill>
                  <a:srgbClr val="FFFFFF"/>
                </a:solidFill>
                <a:latin typeface="Raleway"/>
                <a:ea typeface="Raleway"/>
                <a:cs typeface="Raleway"/>
                <a:sym typeface="Raleway"/>
              </a:defRPr>
            </a:lvl5pPr>
            <a:lvl6pPr lvl="5">
              <a:spcBef>
                <a:spcPts val="0"/>
              </a:spcBef>
              <a:buClr>
                <a:srgbClr val="FFFFFF"/>
              </a:buClr>
              <a:buSzPct val="100000"/>
              <a:buFont typeface="Raleway"/>
              <a:buNone/>
              <a:defRPr b="1" sz="2400">
                <a:solidFill>
                  <a:srgbClr val="FFFFFF"/>
                </a:solidFill>
                <a:latin typeface="Raleway"/>
                <a:ea typeface="Raleway"/>
                <a:cs typeface="Raleway"/>
                <a:sym typeface="Raleway"/>
              </a:defRPr>
            </a:lvl6pPr>
            <a:lvl7pPr lvl="6">
              <a:spcBef>
                <a:spcPts val="0"/>
              </a:spcBef>
              <a:buClr>
                <a:srgbClr val="FFFFFF"/>
              </a:buClr>
              <a:buSzPct val="100000"/>
              <a:buFont typeface="Raleway"/>
              <a:buNone/>
              <a:defRPr b="1" sz="2400">
                <a:solidFill>
                  <a:srgbClr val="FFFFFF"/>
                </a:solidFill>
                <a:latin typeface="Raleway"/>
                <a:ea typeface="Raleway"/>
                <a:cs typeface="Raleway"/>
                <a:sym typeface="Raleway"/>
              </a:defRPr>
            </a:lvl7pPr>
            <a:lvl8pPr lvl="7">
              <a:spcBef>
                <a:spcPts val="0"/>
              </a:spcBef>
              <a:buClr>
                <a:srgbClr val="FFFFFF"/>
              </a:buClr>
              <a:buSzPct val="100000"/>
              <a:buFont typeface="Raleway"/>
              <a:buNone/>
              <a:defRPr b="1" sz="2400">
                <a:solidFill>
                  <a:srgbClr val="FFFFFF"/>
                </a:solidFill>
                <a:latin typeface="Raleway"/>
                <a:ea typeface="Raleway"/>
                <a:cs typeface="Raleway"/>
                <a:sym typeface="Raleway"/>
              </a:defRPr>
            </a:lvl8pPr>
            <a:lvl9pPr lvl="8">
              <a:spcBef>
                <a:spcPts val="0"/>
              </a:spcBef>
              <a:buClr>
                <a:srgbClr val="FFFFFF"/>
              </a:buClr>
              <a:buSzPct val="100000"/>
              <a:buFont typeface="Raleway"/>
              <a:buNone/>
              <a:defRPr b="1" sz="2400">
                <a:solidFill>
                  <a:srgbClr val="FFFFFF"/>
                </a:solidFill>
                <a:latin typeface="Raleway"/>
                <a:ea typeface="Raleway"/>
                <a:cs typeface="Raleway"/>
                <a:sym typeface="Raleway"/>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Lst>
  <p:transition>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2.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4.xml"/><Relationship Id="rId3" Type="http://schemas.openxmlformats.org/officeDocument/2006/relationships/image" Target="../media/image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0.xml"/><Relationship Id="rId3" Type="http://schemas.openxmlformats.org/officeDocument/2006/relationships/hyperlink" Target="https://drive.google.com/file/d/0BywrJr8swB-jcGhjQkZLbkZ6Vlk/view" TargetMode="External"/><Relationship Id="rId4" Type="http://schemas.openxmlformats.org/officeDocument/2006/relationships/image" Target="../media/image5.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2.xml"/><Relationship Id="rId3" Type="http://schemas.openxmlformats.org/officeDocument/2006/relationships/image" Target="../media/image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hyperlink" Target="https://www.youtube.com/watch?v=0D0wkahfV74&amp;feature=youtu.be"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hyperlink" Target="http://www.slidescarnival.com/" TargetMode="External"/><Relationship Id="rId4" Type="http://schemas.openxmlformats.org/officeDocument/2006/relationships/hyperlink" Target="http://unsplash.com/" TargetMode="External"/><Relationship Id="rId5" Type="http://schemas.openxmlformats.org/officeDocument/2006/relationships/hyperlink" Target="https://pixabay.com/p-791891/?no_redirectfi" TargetMode="External"/><Relationship Id="rId6" Type="http://schemas.openxmlformats.org/officeDocument/2006/relationships/hyperlink" Target="https://upload.wikimedia.org/wikipedia/commons/d/df/BXP135677.jpg" TargetMode="External"/><Relationship Id="rId7" Type="http://schemas.openxmlformats.org/officeDocument/2006/relationships/hyperlink" Target="https://pixabay.com/p-2309279/?no_redirect"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 name="Shape 86"/>
        <p:cNvGrpSpPr/>
        <p:nvPr/>
      </p:nvGrpSpPr>
      <p:grpSpPr>
        <a:xfrm>
          <a:off x="0" y="0"/>
          <a:ext cx="0" cy="0"/>
          <a:chOff x="0" y="0"/>
          <a:chExt cx="0" cy="0"/>
        </a:xfrm>
      </p:grpSpPr>
      <p:sp>
        <p:nvSpPr>
          <p:cNvPr id="87" name="Shape 87"/>
          <p:cNvSpPr txBox="1"/>
          <p:nvPr>
            <p:ph type="ctrTitle"/>
          </p:nvPr>
        </p:nvSpPr>
        <p:spPr>
          <a:xfrm>
            <a:off x="0" y="1991825"/>
            <a:ext cx="9144000" cy="1159800"/>
          </a:xfrm>
          <a:prstGeom prst="rect">
            <a:avLst/>
          </a:prstGeom>
        </p:spPr>
        <p:txBody>
          <a:bodyPr anchorCtr="0" anchor="ctr" bIns="91425" lIns="91425" rIns="91425" wrap="square" tIns="91425">
            <a:noAutofit/>
          </a:bodyPr>
          <a:lstStyle/>
          <a:p>
            <a:pPr lvl="0">
              <a:spcBef>
                <a:spcPts val="0"/>
              </a:spcBef>
              <a:buNone/>
            </a:pPr>
            <a:r>
              <a:rPr lang="en"/>
              <a:t>goFIT: Concept Video</a:t>
            </a:r>
          </a:p>
        </p:txBody>
      </p:sp>
      <p:sp>
        <p:nvSpPr>
          <p:cNvPr id="88" name="Shape 88"/>
          <p:cNvSpPr txBox="1"/>
          <p:nvPr>
            <p:ph type="ctrTitle"/>
          </p:nvPr>
        </p:nvSpPr>
        <p:spPr>
          <a:xfrm>
            <a:off x="0" y="2677625"/>
            <a:ext cx="9144000" cy="1159800"/>
          </a:xfrm>
          <a:prstGeom prst="rect">
            <a:avLst/>
          </a:prstGeom>
        </p:spPr>
        <p:txBody>
          <a:bodyPr anchorCtr="0" anchor="ctr" bIns="91425" lIns="91425" rIns="91425" wrap="square" tIns="91425">
            <a:noAutofit/>
          </a:bodyPr>
          <a:lstStyle/>
          <a:p>
            <a:pPr lvl="0" rtl="0">
              <a:spcBef>
                <a:spcPts val="0"/>
              </a:spcBef>
              <a:buNone/>
            </a:pPr>
            <a:r>
              <a:rPr lang="en" sz="2400"/>
              <a:t>Brought to you by Team FITLIT</a:t>
            </a: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7" name="Shape 147"/>
        <p:cNvGrpSpPr/>
        <p:nvPr/>
      </p:nvGrpSpPr>
      <p:grpSpPr>
        <a:xfrm>
          <a:off x="0" y="0"/>
          <a:ext cx="0" cy="0"/>
          <a:chOff x="0" y="0"/>
          <a:chExt cx="0" cy="0"/>
        </a:xfrm>
      </p:grpSpPr>
      <p:sp>
        <p:nvSpPr>
          <p:cNvPr id="148" name="Shape 148"/>
          <p:cNvSpPr txBox="1"/>
          <p:nvPr>
            <p:ph idx="1" type="body"/>
          </p:nvPr>
        </p:nvSpPr>
        <p:spPr>
          <a:xfrm>
            <a:off x="800850" y="1478325"/>
            <a:ext cx="4436100" cy="3370800"/>
          </a:xfrm>
          <a:prstGeom prst="rect">
            <a:avLst/>
          </a:prstGeom>
        </p:spPr>
        <p:txBody>
          <a:bodyPr anchorCtr="0" anchor="t" bIns="91425" lIns="91425" rIns="91425" wrap="square" tIns="91425">
            <a:noAutofit/>
          </a:bodyPr>
          <a:lstStyle/>
          <a:p>
            <a:pPr indent="-381000" lvl="0" marL="457200" rtl="0">
              <a:lnSpc>
                <a:spcPct val="115000"/>
              </a:lnSpc>
              <a:spcBef>
                <a:spcPts val="0"/>
              </a:spcBef>
              <a:spcAft>
                <a:spcPts val="0"/>
              </a:spcAft>
              <a:buSzPct val="100000"/>
            </a:pPr>
            <a:r>
              <a:rPr lang="en"/>
              <a:t>People assume that this takes effort and commitment</a:t>
            </a:r>
          </a:p>
          <a:p>
            <a:pPr indent="-381000" lvl="0" marL="457200" rtl="0">
              <a:lnSpc>
                <a:spcPct val="115000"/>
              </a:lnSpc>
              <a:spcBef>
                <a:spcPts val="0"/>
              </a:spcBef>
              <a:spcAft>
                <a:spcPts val="0"/>
              </a:spcAft>
              <a:buSzPct val="100000"/>
            </a:pPr>
            <a:r>
              <a:rPr lang="en"/>
              <a:t>One can do simple things to stay healthy</a:t>
            </a:r>
          </a:p>
          <a:p>
            <a:pPr indent="-381000" lvl="0" marL="457200" rtl="0">
              <a:lnSpc>
                <a:spcPct val="115000"/>
              </a:lnSpc>
              <a:spcBef>
                <a:spcPts val="0"/>
              </a:spcBef>
              <a:buSzPct val="100000"/>
            </a:pPr>
            <a:r>
              <a:rPr lang="en"/>
              <a:t>This will have a significant impact long term</a:t>
            </a:r>
          </a:p>
        </p:txBody>
      </p:sp>
      <p:pic>
        <p:nvPicPr>
          <p:cNvPr id="149" name="Shape 149"/>
          <p:cNvPicPr preferRelativeResize="0"/>
          <p:nvPr/>
        </p:nvPicPr>
        <p:blipFill>
          <a:blip r:embed="rId3">
            <a:alphaModFix/>
          </a:blip>
          <a:stretch>
            <a:fillRect/>
          </a:stretch>
        </p:blipFill>
        <p:spPr>
          <a:xfrm>
            <a:off x="5352425" y="793623"/>
            <a:ext cx="3568800" cy="3568800"/>
          </a:xfrm>
          <a:prstGeom prst="diamond">
            <a:avLst/>
          </a:prstGeom>
          <a:noFill/>
          <a:ln>
            <a:noFill/>
          </a:ln>
        </p:spPr>
      </p:pic>
      <p:sp>
        <p:nvSpPr>
          <p:cNvPr id="150" name="Shape 150"/>
          <p:cNvSpPr txBox="1"/>
          <p:nvPr>
            <p:ph type="title"/>
          </p:nvPr>
        </p:nvSpPr>
        <p:spPr>
          <a:xfrm>
            <a:off x="425950" y="398400"/>
            <a:ext cx="8718300" cy="857400"/>
          </a:xfrm>
          <a:prstGeom prst="rect">
            <a:avLst/>
          </a:prstGeom>
        </p:spPr>
        <p:txBody>
          <a:bodyPr anchorCtr="0" anchor="t" bIns="91425" lIns="91425" rIns="91425" wrap="square" tIns="91425">
            <a:noAutofit/>
          </a:bodyPr>
          <a:lstStyle/>
          <a:p>
            <a:pPr lvl="0" rtl="0">
              <a:spcBef>
                <a:spcPts val="0"/>
              </a:spcBef>
              <a:buNone/>
            </a:pPr>
            <a:r>
              <a:rPr lang="en"/>
              <a:t>2</a:t>
            </a:r>
            <a:r>
              <a:rPr lang="en"/>
              <a:t>. Demonstrate maintaining a healthy lifestyle (simple)</a:t>
            </a: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4" name="Shape 154"/>
        <p:cNvGrpSpPr/>
        <p:nvPr/>
      </p:nvGrpSpPr>
      <p:grpSpPr>
        <a:xfrm>
          <a:off x="0" y="0"/>
          <a:ext cx="0" cy="0"/>
          <a:chOff x="0" y="0"/>
          <a:chExt cx="0" cy="0"/>
        </a:xfrm>
      </p:grpSpPr>
      <p:pic>
        <p:nvPicPr>
          <p:cNvPr id="155" name="Shape 155"/>
          <p:cNvPicPr preferRelativeResize="0"/>
          <p:nvPr/>
        </p:nvPicPr>
        <p:blipFill rotWithShape="1">
          <a:blip r:embed="rId3">
            <a:alphaModFix/>
          </a:blip>
          <a:srcRect b="-30684" l="-11364" r="-11364" t="-35898"/>
          <a:stretch/>
        </p:blipFill>
        <p:spPr>
          <a:xfrm>
            <a:off x="5236950" y="734175"/>
            <a:ext cx="3734450" cy="3675175"/>
          </a:xfrm>
          <a:prstGeom prst="flowChartDecision">
            <a:avLst/>
          </a:prstGeom>
          <a:noFill/>
          <a:ln>
            <a:noFill/>
          </a:ln>
        </p:spPr>
      </p:pic>
      <p:sp>
        <p:nvSpPr>
          <p:cNvPr id="156" name="Shape 156"/>
          <p:cNvSpPr txBox="1"/>
          <p:nvPr>
            <p:ph type="title"/>
          </p:nvPr>
        </p:nvSpPr>
        <p:spPr>
          <a:xfrm>
            <a:off x="886650" y="398400"/>
            <a:ext cx="7370700" cy="857400"/>
          </a:xfrm>
          <a:prstGeom prst="rect">
            <a:avLst/>
          </a:prstGeom>
        </p:spPr>
        <p:txBody>
          <a:bodyPr anchorCtr="0" anchor="t" bIns="91425" lIns="91425" rIns="91425" wrap="square" tIns="91425">
            <a:noAutofit/>
          </a:bodyPr>
          <a:lstStyle/>
          <a:p>
            <a:pPr lvl="0" rtl="0">
              <a:spcBef>
                <a:spcPts val="0"/>
              </a:spcBef>
              <a:buNone/>
            </a:pPr>
            <a:r>
              <a:rPr lang="en"/>
              <a:t>3</a:t>
            </a:r>
            <a:r>
              <a:rPr lang="en"/>
              <a:t>. Inspire others to be healthy (medium)</a:t>
            </a:r>
          </a:p>
        </p:txBody>
      </p:sp>
      <p:sp>
        <p:nvSpPr>
          <p:cNvPr id="157" name="Shape 157"/>
          <p:cNvSpPr txBox="1"/>
          <p:nvPr>
            <p:ph idx="1" type="body"/>
          </p:nvPr>
        </p:nvSpPr>
        <p:spPr>
          <a:xfrm>
            <a:off x="800850" y="1478325"/>
            <a:ext cx="4436100" cy="3370800"/>
          </a:xfrm>
          <a:prstGeom prst="rect">
            <a:avLst/>
          </a:prstGeom>
        </p:spPr>
        <p:txBody>
          <a:bodyPr anchorCtr="0" anchor="t" bIns="91425" lIns="91425" rIns="91425" wrap="square" tIns="91425">
            <a:noAutofit/>
          </a:bodyPr>
          <a:lstStyle/>
          <a:p>
            <a:pPr indent="-381000" lvl="0" marL="457200" rtl="0">
              <a:lnSpc>
                <a:spcPct val="115000"/>
              </a:lnSpc>
              <a:spcBef>
                <a:spcPts val="0"/>
              </a:spcBef>
              <a:spcAft>
                <a:spcPts val="0"/>
              </a:spcAft>
              <a:buSzPct val="100000"/>
            </a:pPr>
            <a:r>
              <a:rPr lang="en"/>
              <a:t>Positive vs negative pressure</a:t>
            </a:r>
          </a:p>
          <a:p>
            <a:pPr indent="-381000" lvl="0" marL="457200" rtl="0">
              <a:lnSpc>
                <a:spcPct val="115000"/>
              </a:lnSpc>
              <a:spcBef>
                <a:spcPts val="0"/>
              </a:spcBef>
              <a:spcAft>
                <a:spcPts val="0"/>
              </a:spcAft>
              <a:buSzPct val="100000"/>
            </a:pPr>
            <a:r>
              <a:rPr lang="en"/>
              <a:t>Challenging your friends</a:t>
            </a:r>
          </a:p>
          <a:p>
            <a:pPr indent="-381000" lvl="0" marL="457200" rtl="0">
              <a:lnSpc>
                <a:spcPct val="115000"/>
              </a:lnSpc>
              <a:spcBef>
                <a:spcPts val="0"/>
              </a:spcBef>
              <a:buSzPct val="100000"/>
            </a:pPr>
            <a:r>
              <a:rPr lang="en"/>
              <a:t>Set goals together</a:t>
            </a: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1" name="Shape 161"/>
        <p:cNvGrpSpPr/>
        <p:nvPr/>
      </p:nvGrpSpPr>
      <p:grpSpPr>
        <a:xfrm>
          <a:off x="0" y="0"/>
          <a:ext cx="0" cy="0"/>
          <a:chOff x="0" y="0"/>
          <a:chExt cx="0" cy="0"/>
        </a:xfrm>
      </p:grpSpPr>
      <p:pic>
        <p:nvPicPr>
          <p:cNvPr id="162" name="Shape 162"/>
          <p:cNvPicPr preferRelativeResize="0"/>
          <p:nvPr/>
        </p:nvPicPr>
        <p:blipFill rotWithShape="1">
          <a:blip r:embed="rId3">
            <a:alphaModFix/>
          </a:blip>
          <a:srcRect b="-10393" l="-6161" r="24985" t="-9482"/>
          <a:stretch/>
        </p:blipFill>
        <p:spPr>
          <a:xfrm>
            <a:off x="5236950" y="734175"/>
            <a:ext cx="3734450" cy="3675175"/>
          </a:xfrm>
          <a:prstGeom prst="flowChartDecision">
            <a:avLst/>
          </a:prstGeom>
          <a:noFill/>
          <a:ln>
            <a:noFill/>
          </a:ln>
        </p:spPr>
      </p:pic>
      <p:sp>
        <p:nvSpPr>
          <p:cNvPr id="163" name="Shape 163"/>
          <p:cNvSpPr txBox="1"/>
          <p:nvPr>
            <p:ph idx="1" type="body"/>
          </p:nvPr>
        </p:nvSpPr>
        <p:spPr>
          <a:xfrm>
            <a:off x="800850" y="1478325"/>
            <a:ext cx="4436100" cy="3370800"/>
          </a:xfrm>
          <a:prstGeom prst="rect">
            <a:avLst/>
          </a:prstGeom>
        </p:spPr>
        <p:txBody>
          <a:bodyPr anchorCtr="0" anchor="t" bIns="91425" lIns="91425" rIns="91425" wrap="square" tIns="91425">
            <a:noAutofit/>
          </a:bodyPr>
          <a:lstStyle/>
          <a:p>
            <a:pPr indent="-381000" lvl="0" marL="457200" rtl="0">
              <a:lnSpc>
                <a:spcPct val="115000"/>
              </a:lnSpc>
              <a:spcBef>
                <a:spcPts val="0"/>
              </a:spcBef>
              <a:spcAft>
                <a:spcPts val="0"/>
              </a:spcAft>
              <a:buSzPct val="100000"/>
            </a:pPr>
            <a:r>
              <a:rPr lang="en"/>
              <a:t>Prioritizing fitness isn’t easy</a:t>
            </a:r>
          </a:p>
          <a:p>
            <a:pPr indent="-381000" lvl="0" marL="457200" rtl="0">
              <a:lnSpc>
                <a:spcPct val="115000"/>
              </a:lnSpc>
              <a:spcBef>
                <a:spcPts val="0"/>
              </a:spcBef>
              <a:spcAft>
                <a:spcPts val="0"/>
              </a:spcAft>
              <a:buSzPct val="100000"/>
            </a:pPr>
            <a:r>
              <a:rPr lang="en"/>
              <a:t>Motivation shouldn’t come from incentives to win rewards</a:t>
            </a:r>
          </a:p>
          <a:p>
            <a:pPr indent="-381000" lvl="0" marL="457200" rtl="0">
              <a:lnSpc>
                <a:spcPct val="115000"/>
              </a:lnSpc>
              <a:spcBef>
                <a:spcPts val="0"/>
              </a:spcBef>
              <a:buSzPct val="100000"/>
            </a:pPr>
            <a:r>
              <a:rPr lang="en"/>
              <a:t>Creating a healthy life is a worthy goal in and of itself</a:t>
            </a:r>
          </a:p>
        </p:txBody>
      </p:sp>
      <p:sp>
        <p:nvSpPr>
          <p:cNvPr id="164" name="Shape 164"/>
          <p:cNvSpPr txBox="1"/>
          <p:nvPr>
            <p:ph type="title"/>
          </p:nvPr>
        </p:nvSpPr>
        <p:spPr>
          <a:xfrm>
            <a:off x="886650" y="398400"/>
            <a:ext cx="7370700" cy="857400"/>
          </a:xfrm>
          <a:prstGeom prst="rect">
            <a:avLst/>
          </a:prstGeom>
        </p:spPr>
        <p:txBody>
          <a:bodyPr anchorCtr="0" anchor="t" bIns="91425" lIns="91425" rIns="91425" wrap="square" tIns="91425">
            <a:noAutofit/>
          </a:bodyPr>
          <a:lstStyle/>
          <a:p>
            <a:pPr lvl="0" rtl="0">
              <a:spcBef>
                <a:spcPts val="0"/>
              </a:spcBef>
              <a:buNone/>
            </a:pPr>
            <a:r>
              <a:rPr lang="en"/>
              <a:t>4</a:t>
            </a:r>
            <a:r>
              <a:rPr lang="en"/>
              <a:t>. </a:t>
            </a:r>
            <a:r>
              <a:rPr lang="en"/>
              <a:t>Motivate users to prioritize fitness (complex)</a:t>
            </a:r>
          </a:p>
        </p:txBody>
      </p:sp>
      <p:pic>
        <p:nvPicPr>
          <p:cNvPr id="165" name="Shape 165"/>
          <p:cNvPicPr preferRelativeResize="0"/>
          <p:nvPr/>
        </p:nvPicPr>
        <p:blipFill rotWithShape="1">
          <a:blip r:embed="rId3">
            <a:alphaModFix/>
          </a:blip>
          <a:srcRect b="-27762" l="7175" r="2563" t="-5517"/>
          <a:stretch/>
        </p:blipFill>
        <p:spPr>
          <a:xfrm>
            <a:off x="5236950" y="734175"/>
            <a:ext cx="3734450" cy="3675175"/>
          </a:xfrm>
          <a:prstGeom prst="flowChartDecision">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9" name="Shape 169"/>
        <p:cNvGrpSpPr/>
        <p:nvPr/>
      </p:nvGrpSpPr>
      <p:grpSpPr>
        <a:xfrm>
          <a:off x="0" y="0"/>
          <a:ext cx="0" cy="0"/>
          <a:chOff x="0" y="0"/>
          <a:chExt cx="0" cy="0"/>
        </a:xfrm>
      </p:grpSpPr>
      <p:sp>
        <p:nvSpPr>
          <p:cNvPr id="170" name="Shape 170"/>
          <p:cNvSpPr txBox="1"/>
          <p:nvPr>
            <p:ph type="ctrTitle"/>
          </p:nvPr>
        </p:nvSpPr>
        <p:spPr>
          <a:xfrm>
            <a:off x="-50" y="1888150"/>
            <a:ext cx="9144000" cy="1159800"/>
          </a:xfrm>
          <a:prstGeom prst="rect">
            <a:avLst/>
          </a:prstGeom>
        </p:spPr>
        <p:txBody>
          <a:bodyPr anchorCtr="0" anchor="b" bIns="91425" lIns="91425" rIns="91425" wrap="square" tIns="91425">
            <a:noAutofit/>
          </a:bodyPr>
          <a:lstStyle/>
          <a:p>
            <a:pPr lvl="0" rtl="0">
              <a:spcBef>
                <a:spcPts val="0"/>
              </a:spcBef>
              <a:buNone/>
            </a:pPr>
            <a:r>
              <a:rPr lang="en">
                <a:solidFill>
                  <a:srgbClr val="FFFFFF"/>
                </a:solidFill>
              </a:rPr>
              <a:t>Storyboarding</a:t>
            </a:r>
          </a:p>
        </p:txBody>
      </p:sp>
      <p:sp>
        <p:nvSpPr>
          <p:cNvPr id="171" name="Shape 171"/>
          <p:cNvSpPr txBox="1"/>
          <p:nvPr>
            <p:ph idx="1" type="subTitle"/>
          </p:nvPr>
        </p:nvSpPr>
        <p:spPr>
          <a:xfrm>
            <a:off x="1815375" y="2916250"/>
            <a:ext cx="5513100" cy="784800"/>
          </a:xfrm>
          <a:prstGeom prst="rect">
            <a:avLst/>
          </a:prstGeom>
        </p:spPr>
        <p:txBody>
          <a:bodyPr anchorCtr="0" anchor="t" bIns="91425" lIns="91425" rIns="91425" wrap="square" tIns="91425">
            <a:noAutofit/>
          </a:bodyPr>
          <a:lstStyle/>
          <a:p>
            <a:pPr lvl="0" rtl="0">
              <a:spcBef>
                <a:spcPts val="0"/>
              </a:spcBef>
              <a:buNone/>
            </a:pPr>
            <a:r>
              <a:rPr lang="en"/>
              <a:t>How do we convey these ideas clearly?</a:t>
            </a: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AE9D"/>
        </a:solidFill>
      </p:bgPr>
    </p:bg>
    <p:spTree>
      <p:nvGrpSpPr>
        <p:cNvPr id="175" name="Shape 175"/>
        <p:cNvGrpSpPr/>
        <p:nvPr/>
      </p:nvGrpSpPr>
      <p:grpSpPr>
        <a:xfrm>
          <a:off x="0" y="0"/>
          <a:ext cx="0" cy="0"/>
          <a:chOff x="0" y="0"/>
          <a:chExt cx="0" cy="0"/>
        </a:xfrm>
      </p:grpSpPr>
      <p:pic>
        <p:nvPicPr>
          <p:cNvPr id="176" name="Shape 176"/>
          <p:cNvPicPr preferRelativeResize="0"/>
          <p:nvPr/>
        </p:nvPicPr>
        <p:blipFill>
          <a:blip r:embed="rId3">
            <a:alphaModFix/>
          </a:blip>
          <a:stretch>
            <a:fillRect/>
          </a:stretch>
        </p:blipFill>
        <p:spPr>
          <a:xfrm>
            <a:off x="1590750" y="152400"/>
            <a:ext cx="5962491" cy="483870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0" name="Shape 180"/>
        <p:cNvGrpSpPr/>
        <p:nvPr/>
      </p:nvGrpSpPr>
      <p:grpSpPr>
        <a:xfrm>
          <a:off x="0" y="0"/>
          <a:ext cx="0" cy="0"/>
          <a:chOff x="0" y="0"/>
          <a:chExt cx="0" cy="0"/>
        </a:xfrm>
      </p:grpSpPr>
      <p:sp>
        <p:nvSpPr>
          <p:cNvPr id="181" name="Shape 181"/>
          <p:cNvSpPr txBox="1"/>
          <p:nvPr>
            <p:ph idx="1" type="body"/>
          </p:nvPr>
        </p:nvSpPr>
        <p:spPr>
          <a:xfrm>
            <a:off x="886650" y="2827175"/>
            <a:ext cx="7370700" cy="2193900"/>
          </a:xfrm>
          <a:prstGeom prst="rect">
            <a:avLst/>
          </a:prstGeom>
        </p:spPr>
        <p:txBody>
          <a:bodyPr anchorCtr="0" anchor="t" bIns="91425" lIns="91425" rIns="91425" wrap="square" tIns="91425">
            <a:noAutofit/>
          </a:bodyPr>
          <a:lstStyle/>
          <a:p>
            <a:pPr indent="-381000" lvl="0" marL="457200" rtl="0">
              <a:spcBef>
                <a:spcPts val="0"/>
              </a:spcBef>
              <a:spcAft>
                <a:spcPts val="0"/>
              </a:spcAft>
              <a:buSzPct val="100000"/>
            </a:pPr>
            <a:r>
              <a:rPr lang="en"/>
              <a:t>Inspire others to be healthy</a:t>
            </a:r>
          </a:p>
          <a:p>
            <a:pPr indent="-381000" lvl="0" marL="457200" rtl="0">
              <a:spcBef>
                <a:spcPts val="0"/>
              </a:spcBef>
              <a:buSzPct val="100000"/>
            </a:pPr>
            <a:r>
              <a:rPr lang="en"/>
              <a:t>Motivate users to prioritize fitness</a:t>
            </a:r>
          </a:p>
          <a:p>
            <a:pPr lvl="0" rtl="0">
              <a:spcBef>
                <a:spcPts val="0"/>
              </a:spcBef>
              <a:buNone/>
            </a:pPr>
            <a:r>
              <a:t/>
            </a:r>
            <a:endParaRPr sz="900"/>
          </a:p>
          <a:p>
            <a:pPr indent="-381000" lvl="0" marL="457200" rtl="0">
              <a:spcBef>
                <a:spcPts val="0"/>
              </a:spcBef>
              <a:spcAft>
                <a:spcPts val="0"/>
              </a:spcAft>
              <a:buSzPct val="100000"/>
            </a:pPr>
            <a:r>
              <a:rPr lang="en"/>
              <a:t>Set up the scene and characters</a:t>
            </a:r>
          </a:p>
          <a:p>
            <a:pPr indent="-381000" lvl="0" marL="457200" rtl="0">
              <a:spcBef>
                <a:spcPts val="0"/>
              </a:spcBef>
              <a:buSzPct val="100000"/>
            </a:pPr>
            <a:r>
              <a:rPr lang="en"/>
              <a:t>Profile and front view</a:t>
            </a:r>
          </a:p>
        </p:txBody>
      </p:sp>
      <p:sp>
        <p:nvSpPr>
          <p:cNvPr id="182" name="Shape 182"/>
          <p:cNvSpPr txBox="1"/>
          <p:nvPr>
            <p:ph type="title"/>
          </p:nvPr>
        </p:nvSpPr>
        <p:spPr>
          <a:xfrm>
            <a:off x="886650" y="398400"/>
            <a:ext cx="7370700" cy="857400"/>
          </a:xfrm>
          <a:prstGeom prst="rect">
            <a:avLst/>
          </a:prstGeom>
        </p:spPr>
        <p:txBody>
          <a:bodyPr anchorCtr="0" anchor="t" bIns="91425" lIns="91425" rIns="91425" wrap="square" tIns="91425">
            <a:noAutofit/>
          </a:bodyPr>
          <a:lstStyle/>
          <a:p>
            <a:pPr lvl="0">
              <a:spcBef>
                <a:spcPts val="0"/>
              </a:spcBef>
              <a:buNone/>
            </a:pPr>
            <a:r>
              <a:rPr lang="en"/>
              <a:t>Scene 1: Starting the Race</a:t>
            </a:r>
          </a:p>
        </p:txBody>
      </p:sp>
      <p:pic>
        <p:nvPicPr>
          <p:cNvPr id="183" name="Shape 183"/>
          <p:cNvPicPr preferRelativeResize="0"/>
          <p:nvPr/>
        </p:nvPicPr>
        <p:blipFill rotWithShape="1">
          <a:blip r:embed="rId3">
            <a:alphaModFix/>
          </a:blip>
          <a:srcRect b="75312" l="0" r="0" t="0"/>
          <a:stretch/>
        </p:blipFill>
        <p:spPr>
          <a:xfrm>
            <a:off x="1590750" y="1255800"/>
            <a:ext cx="5962501" cy="11945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7" name="Shape 187"/>
        <p:cNvGrpSpPr/>
        <p:nvPr/>
      </p:nvGrpSpPr>
      <p:grpSpPr>
        <a:xfrm>
          <a:off x="0" y="0"/>
          <a:ext cx="0" cy="0"/>
          <a:chOff x="0" y="0"/>
          <a:chExt cx="0" cy="0"/>
        </a:xfrm>
      </p:grpSpPr>
      <p:sp>
        <p:nvSpPr>
          <p:cNvPr id="188" name="Shape 188"/>
          <p:cNvSpPr txBox="1"/>
          <p:nvPr>
            <p:ph idx="1" type="body"/>
          </p:nvPr>
        </p:nvSpPr>
        <p:spPr>
          <a:xfrm>
            <a:off x="340775" y="1176575"/>
            <a:ext cx="4536600" cy="3801600"/>
          </a:xfrm>
          <a:prstGeom prst="rect">
            <a:avLst/>
          </a:prstGeom>
        </p:spPr>
        <p:txBody>
          <a:bodyPr anchorCtr="0" anchor="t" bIns="91425" lIns="91425" rIns="91425" wrap="square" tIns="91425">
            <a:noAutofit/>
          </a:bodyPr>
          <a:lstStyle/>
          <a:p>
            <a:pPr indent="-381000" lvl="0" marL="457200" rtl="0">
              <a:spcBef>
                <a:spcPts val="0"/>
              </a:spcBef>
              <a:buSzPct val="100000"/>
            </a:pPr>
            <a:r>
              <a:rPr lang="en"/>
              <a:t>Don’t show the tasks: s</a:t>
            </a:r>
            <a:r>
              <a:rPr lang="en"/>
              <a:t>how how you can benefit from them</a:t>
            </a:r>
          </a:p>
          <a:p>
            <a:pPr lvl="0" rtl="0">
              <a:spcBef>
                <a:spcPts val="0"/>
              </a:spcBef>
              <a:buNone/>
            </a:pPr>
            <a:r>
              <a:t/>
            </a:r>
            <a:endParaRPr sz="900"/>
          </a:p>
          <a:p>
            <a:pPr indent="-381000" lvl="0" marL="457200" rtl="0">
              <a:spcBef>
                <a:spcPts val="0"/>
              </a:spcBef>
              <a:spcAft>
                <a:spcPts val="0"/>
              </a:spcAft>
              <a:buSzPct val="100000"/>
            </a:pPr>
            <a:r>
              <a:rPr lang="en"/>
              <a:t>Overall - show that these people are unhappy</a:t>
            </a:r>
          </a:p>
          <a:p>
            <a:pPr indent="-381000" lvl="0" marL="457200" rtl="0">
              <a:spcBef>
                <a:spcPts val="0"/>
              </a:spcBef>
              <a:buSzPct val="100000"/>
            </a:pPr>
            <a:r>
              <a:rPr lang="en"/>
              <a:t>Netflix, junk food, bad posture</a:t>
            </a:r>
          </a:p>
        </p:txBody>
      </p:sp>
      <p:sp>
        <p:nvSpPr>
          <p:cNvPr id="189" name="Shape 189"/>
          <p:cNvSpPr txBox="1"/>
          <p:nvPr>
            <p:ph type="title"/>
          </p:nvPr>
        </p:nvSpPr>
        <p:spPr>
          <a:xfrm>
            <a:off x="886650" y="398400"/>
            <a:ext cx="7370700" cy="857400"/>
          </a:xfrm>
          <a:prstGeom prst="rect">
            <a:avLst/>
          </a:prstGeom>
        </p:spPr>
        <p:txBody>
          <a:bodyPr anchorCtr="0" anchor="t" bIns="91425" lIns="91425" rIns="91425" wrap="square" tIns="91425">
            <a:noAutofit/>
          </a:bodyPr>
          <a:lstStyle/>
          <a:p>
            <a:pPr lvl="0" rtl="0">
              <a:spcBef>
                <a:spcPts val="0"/>
              </a:spcBef>
              <a:buNone/>
            </a:pPr>
            <a:r>
              <a:rPr lang="en"/>
              <a:t>Scene 2: Show the “Before”</a:t>
            </a:r>
          </a:p>
        </p:txBody>
      </p:sp>
      <p:pic>
        <p:nvPicPr>
          <p:cNvPr id="190" name="Shape 190"/>
          <p:cNvPicPr preferRelativeResize="0"/>
          <p:nvPr/>
        </p:nvPicPr>
        <p:blipFill rotWithShape="1">
          <a:blip r:embed="rId3">
            <a:alphaModFix/>
          </a:blip>
          <a:srcRect b="50223" l="0" r="80064" t="24185"/>
          <a:stretch/>
        </p:blipFill>
        <p:spPr>
          <a:xfrm>
            <a:off x="5073000" y="1439825"/>
            <a:ext cx="2668877" cy="2780302"/>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4" name="Shape 194"/>
        <p:cNvGrpSpPr/>
        <p:nvPr/>
      </p:nvGrpSpPr>
      <p:grpSpPr>
        <a:xfrm>
          <a:off x="0" y="0"/>
          <a:ext cx="0" cy="0"/>
          <a:chOff x="0" y="0"/>
          <a:chExt cx="0" cy="0"/>
        </a:xfrm>
      </p:grpSpPr>
      <p:sp>
        <p:nvSpPr>
          <p:cNvPr id="195" name="Shape 195"/>
          <p:cNvSpPr txBox="1"/>
          <p:nvPr>
            <p:ph idx="1" type="body"/>
          </p:nvPr>
        </p:nvSpPr>
        <p:spPr>
          <a:xfrm>
            <a:off x="244925" y="1325675"/>
            <a:ext cx="4483200" cy="3407700"/>
          </a:xfrm>
          <a:prstGeom prst="rect">
            <a:avLst/>
          </a:prstGeom>
        </p:spPr>
        <p:txBody>
          <a:bodyPr anchorCtr="0" anchor="t" bIns="91425" lIns="91425" rIns="91425" wrap="square" tIns="91425">
            <a:noAutofit/>
          </a:bodyPr>
          <a:lstStyle/>
          <a:p>
            <a:pPr indent="-381000" lvl="0" marL="457200" rtl="0">
              <a:spcBef>
                <a:spcPts val="0"/>
              </a:spcBef>
              <a:spcAft>
                <a:spcPts val="0"/>
              </a:spcAft>
              <a:buSzPct val="100000"/>
            </a:pPr>
            <a:r>
              <a:rPr lang="en"/>
              <a:t>Demonstrate maintaining a healthy lifestyle</a:t>
            </a:r>
          </a:p>
          <a:p>
            <a:pPr indent="-381000" lvl="0" marL="457200" rtl="0">
              <a:spcBef>
                <a:spcPts val="0"/>
              </a:spcBef>
              <a:buSzPct val="100000"/>
            </a:pPr>
            <a:r>
              <a:rPr lang="en"/>
              <a:t>Simple changes can make a difference</a:t>
            </a:r>
          </a:p>
          <a:p>
            <a:pPr lvl="0" rtl="0">
              <a:spcBef>
                <a:spcPts val="0"/>
              </a:spcBef>
              <a:buNone/>
            </a:pPr>
            <a:r>
              <a:t/>
            </a:r>
            <a:endParaRPr sz="900"/>
          </a:p>
          <a:p>
            <a:pPr indent="-381000" lvl="0" marL="457200" rtl="0">
              <a:spcBef>
                <a:spcPts val="0"/>
              </a:spcBef>
              <a:buSzPct val="100000"/>
            </a:pPr>
            <a:r>
              <a:rPr lang="en"/>
              <a:t>Focus on the decision: decide at the last minute to take the stairs</a:t>
            </a:r>
          </a:p>
        </p:txBody>
      </p:sp>
      <p:sp>
        <p:nvSpPr>
          <p:cNvPr id="196" name="Shape 196"/>
          <p:cNvSpPr txBox="1"/>
          <p:nvPr>
            <p:ph type="title"/>
          </p:nvPr>
        </p:nvSpPr>
        <p:spPr>
          <a:xfrm>
            <a:off x="886650" y="398400"/>
            <a:ext cx="7370700" cy="857400"/>
          </a:xfrm>
          <a:prstGeom prst="rect">
            <a:avLst/>
          </a:prstGeom>
        </p:spPr>
        <p:txBody>
          <a:bodyPr anchorCtr="0" anchor="t" bIns="91425" lIns="91425" rIns="91425" wrap="square" tIns="91425">
            <a:noAutofit/>
          </a:bodyPr>
          <a:lstStyle/>
          <a:p>
            <a:pPr lvl="0" rtl="0">
              <a:spcBef>
                <a:spcPts val="0"/>
              </a:spcBef>
              <a:buNone/>
            </a:pPr>
            <a:r>
              <a:rPr lang="en"/>
              <a:t>Scene 3: Elevator “Turning Point”</a:t>
            </a:r>
          </a:p>
        </p:txBody>
      </p:sp>
      <p:pic>
        <p:nvPicPr>
          <p:cNvPr id="197" name="Shape 197"/>
          <p:cNvPicPr preferRelativeResize="0"/>
          <p:nvPr/>
        </p:nvPicPr>
        <p:blipFill rotWithShape="1">
          <a:blip r:embed="rId3">
            <a:alphaModFix/>
          </a:blip>
          <a:srcRect b="49701" l="40224" r="19972" t="24681"/>
          <a:stretch/>
        </p:blipFill>
        <p:spPr>
          <a:xfrm>
            <a:off x="5005050" y="1570600"/>
            <a:ext cx="3343826" cy="17464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1" name="Shape 201"/>
        <p:cNvGrpSpPr/>
        <p:nvPr/>
      </p:nvGrpSpPr>
      <p:grpSpPr>
        <a:xfrm>
          <a:off x="0" y="0"/>
          <a:ext cx="0" cy="0"/>
          <a:chOff x="0" y="0"/>
          <a:chExt cx="0" cy="0"/>
        </a:xfrm>
      </p:grpSpPr>
      <p:sp>
        <p:nvSpPr>
          <p:cNvPr id="202" name="Shape 202"/>
          <p:cNvSpPr txBox="1"/>
          <p:nvPr>
            <p:ph idx="1" type="body"/>
          </p:nvPr>
        </p:nvSpPr>
        <p:spPr>
          <a:xfrm>
            <a:off x="886650" y="3487425"/>
            <a:ext cx="7483500" cy="1491000"/>
          </a:xfrm>
          <a:prstGeom prst="rect">
            <a:avLst/>
          </a:prstGeom>
        </p:spPr>
        <p:txBody>
          <a:bodyPr anchorCtr="0" anchor="t" bIns="91425" lIns="91425" rIns="91425" wrap="square" tIns="91425">
            <a:noAutofit/>
          </a:bodyPr>
          <a:lstStyle/>
          <a:p>
            <a:pPr indent="-381000" lvl="0" marL="457200" rtl="0">
              <a:spcBef>
                <a:spcPts val="0"/>
              </a:spcBef>
              <a:buSzPct val="100000"/>
            </a:pPr>
            <a:r>
              <a:rPr lang="en"/>
              <a:t>Inspire others to be healthy</a:t>
            </a:r>
          </a:p>
          <a:p>
            <a:pPr lvl="0" rtl="0">
              <a:spcBef>
                <a:spcPts val="0"/>
              </a:spcBef>
              <a:buNone/>
            </a:pPr>
            <a:r>
              <a:t/>
            </a:r>
            <a:endParaRPr sz="900"/>
          </a:p>
          <a:p>
            <a:pPr indent="-381000" lvl="0" marL="457200" rtl="0">
              <a:spcBef>
                <a:spcPts val="0"/>
              </a:spcBef>
              <a:buSzPct val="100000"/>
            </a:pPr>
            <a:r>
              <a:rPr lang="en"/>
              <a:t>Everyone’s celebrating</a:t>
            </a:r>
          </a:p>
        </p:txBody>
      </p:sp>
      <p:sp>
        <p:nvSpPr>
          <p:cNvPr id="203" name="Shape 203"/>
          <p:cNvSpPr txBox="1"/>
          <p:nvPr>
            <p:ph type="title"/>
          </p:nvPr>
        </p:nvSpPr>
        <p:spPr>
          <a:xfrm>
            <a:off x="886650" y="398400"/>
            <a:ext cx="7370700" cy="857400"/>
          </a:xfrm>
          <a:prstGeom prst="rect">
            <a:avLst/>
          </a:prstGeom>
        </p:spPr>
        <p:txBody>
          <a:bodyPr anchorCtr="0" anchor="t" bIns="91425" lIns="91425" rIns="91425" wrap="square" tIns="91425">
            <a:noAutofit/>
          </a:bodyPr>
          <a:lstStyle/>
          <a:p>
            <a:pPr lvl="0" rtl="0">
              <a:spcBef>
                <a:spcPts val="0"/>
              </a:spcBef>
              <a:buNone/>
            </a:pPr>
            <a:r>
              <a:rPr lang="en"/>
              <a:t>Scene 4: Achieving the goals</a:t>
            </a:r>
          </a:p>
        </p:txBody>
      </p:sp>
      <p:pic>
        <p:nvPicPr>
          <p:cNvPr id="204" name="Shape 204"/>
          <p:cNvPicPr preferRelativeResize="0"/>
          <p:nvPr/>
        </p:nvPicPr>
        <p:blipFill rotWithShape="1">
          <a:blip r:embed="rId3">
            <a:alphaModFix/>
          </a:blip>
          <a:srcRect b="24704" l="40982" r="0" t="49678"/>
          <a:stretch/>
        </p:blipFill>
        <p:spPr>
          <a:xfrm>
            <a:off x="2092887" y="1570600"/>
            <a:ext cx="4958223" cy="17464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8" name="Shape 208"/>
        <p:cNvGrpSpPr/>
        <p:nvPr/>
      </p:nvGrpSpPr>
      <p:grpSpPr>
        <a:xfrm>
          <a:off x="0" y="0"/>
          <a:ext cx="0" cy="0"/>
          <a:chOff x="0" y="0"/>
          <a:chExt cx="0" cy="0"/>
        </a:xfrm>
      </p:grpSpPr>
      <p:sp>
        <p:nvSpPr>
          <p:cNvPr id="209" name="Shape 209"/>
          <p:cNvSpPr txBox="1"/>
          <p:nvPr>
            <p:ph type="ctrTitle"/>
          </p:nvPr>
        </p:nvSpPr>
        <p:spPr>
          <a:xfrm>
            <a:off x="-50" y="1888150"/>
            <a:ext cx="9144000" cy="1159800"/>
          </a:xfrm>
          <a:prstGeom prst="rect">
            <a:avLst/>
          </a:prstGeom>
        </p:spPr>
        <p:txBody>
          <a:bodyPr anchorCtr="0" anchor="b" bIns="91425" lIns="91425" rIns="91425" wrap="square" tIns="91425">
            <a:noAutofit/>
          </a:bodyPr>
          <a:lstStyle/>
          <a:p>
            <a:pPr lvl="0" rtl="0">
              <a:spcBef>
                <a:spcPts val="0"/>
              </a:spcBef>
              <a:buNone/>
            </a:pPr>
            <a:r>
              <a:rPr lang="en">
                <a:solidFill>
                  <a:srgbClr val="FFFFFF"/>
                </a:solidFill>
              </a:rPr>
              <a:t>Concept Video</a:t>
            </a:r>
          </a:p>
        </p:txBody>
      </p:sp>
      <p:sp>
        <p:nvSpPr>
          <p:cNvPr id="210" name="Shape 210"/>
          <p:cNvSpPr txBox="1"/>
          <p:nvPr>
            <p:ph idx="1" type="subTitle"/>
          </p:nvPr>
        </p:nvSpPr>
        <p:spPr>
          <a:xfrm>
            <a:off x="0" y="2916250"/>
            <a:ext cx="9144000" cy="784800"/>
          </a:xfrm>
          <a:prstGeom prst="rect">
            <a:avLst/>
          </a:prstGeom>
        </p:spPr>
        <p:txBody>
          <a:bodyPr anchorCtr="0" anchor="t" bIns="91425" lIns="91425" rIns="91425" wrap="square" tIns="91425">
            <a:noAutofit/>
          </a:bodyPr>
          <a:lstStyle/>
          <a:p>
            <a:pPr lvl="0" rtl="0">
              <a:spcBef>
                <a:spcPts val="0"/>
              </a:spcBef>
              <a:buNone/>
            </a:pPr>
            <a:r>
              <a:rPr lang="en"/>
              <a:t>What is the context of our product in the real world?</a:t>
            </a: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 name="Shape 92"/>
        <p:cNvGrpSpPr/>
        <p:nvPr/>
      </p:nvGrpSpPr>
      <p:grpSpPr>
        <a:xfrm>
          <a:off x="0" y="0"/>
          <a:ext cx="0" cy="0"/>
          <a:chOff x="0" y="0"/>
          <a:chExt cx="0" cy="0"/>
        </a:xfrm>
      </p:grpSpPr>
      <p:sp>
        <p:nvSpPr>
          <p:cNvPr id="93" name="Shape 93"/>
          <p:cNvSpPr txBox="1"/>
          <p:nvPr>
            <p:ph idx="4294967295" type="ctrTitle"/>
          </p:nvPr>
        </p:nvSpPr>
        <p:spPr>
          <a:xfrm>
            <a:off x="2988250" y="1354750"/>
            <a:ext cx="5351700" cy="1159800"/>
          </a:xfrm>
          <a:prstGeom prst="rect">
            <a:avLst/>
          </a:prstGeom>
        </p:spPr>
        <p:txBody>
          <a:bodyPr anchorCtr="0" anchor="t" bIns="91425" lIns="91425" rIns="91425" wrap="square" tIns="91425">
            <a:noAutofit/>
          </a:bodyPr>
          <a:lstStyle/>
          <a:p>
            <a:pPr lvl="0">
              <a:spcBef>
                <a:spcPts val="0"/>
              </a:spcBef>
              <a:buNone/>
            </a:pPr>
            <a:r>
              <a:rPr lang="en" sz="6000">
                <a:solidFill>
                  <a:srgbClr val="ABE33F"/>
                </a:solidFill>
              </a:rPr>
              <a:t>Team FITLIT</a:t>
            </a:r>
          </a:p>
        </p:txBody>
      </p:sp>
      <p:sp>
        <p:nvSpPr>
          <p:cNvPr id="94" name="Shape 94"/>
          <p:cNvSpPr txBox="1"/>
          <p:nvPr>
            <p:ph idx="4294967295" type="subTitle"/>
          </p:nvPr>
        </p:nvSpPr>
        <p:spPr>
          <a:xfrm>
            <a:off x="2988250" y="2325773"/>
            <a:ext cx="5351700" cy="2197800"/>
          </a:xfrm>
          <a:prstGeom prst="rect">
            <a:avLst/>
          </a:prstGeom>
        </p:spPr>
        <p:txBody>
          <a:bodyPr anchorCtr="0" anchor="t" bIns="91425" lIns="91425" rIns="91425" wrap="square" tIns="91425">
            <a:noAutofit/>
          </a:bodyPr>
          <a:lstStyle/>
          <a:p>
            <a:pPr indent="-406400" lvl="0" marL="457200">
              <a:spcBef>
                <a:spcPts val="0"/>
              </a:spcBef>
              <a:spcAft>
                <a:spcPts val="0"/>
              </a:spcAft>
              <a:buSzPct val="100000"/>
            </a:pPr>
            <a:r>
              <a:rPr b="1" lang="en" sz="2800"/>
              <a:t>Christina Ramsey</a:t>
            </a:r>
          </a:p>
          <a:p>
            <a:pPr indent="-406400" lvl="0" marL="457200">
              <a:spcBef>
                <a:spcPts val="0"/>
              </a:spcBef>
              <a:spcAft>
                <a:spcPts val="0"/>
              </a:spcAft>
              <a:buSzPct val="100000"/>
            </a:pPr>
            <a:r>
              <a:rPr b="1" lang="en" sz="2800"/>
              <a:t>Olivia Gregory</a:t>
            </a:r>
          </a:p>
          <a:p>
            <a:pPr indent="-406400" lvl="0" marL="457200">
              <a:spcBef>
                <a:spcPts val="0"/>
              </a:spcBef>
              <a:spcAft>
                <a:spcPts val="0"/>
              </a:spcAft>
              <a:buSzPct val="100000"/>
            </a:pPr>
            <a:r>
              <a:rPr b="1" lang="en" sz="2800"/>
              <a:t>Bryce Tham</a:t>
            </a:r>
          </a:p>
          <a:p>
            <a:pPr indent="-406400" lvl="0" marL="457200" rtl="0">
              <a:spcBef>
                <a:spcPts val="0"/>
              </a:spcBef>
              <a:buSzPct val="100000"/>
            </a:pPr>
            <a:r>
              <a:rPr b="1" lang="en" sz="2800"/>
              <a:t>Denis Russu</a:t>
            </a:r>
          </a:p>
          <a:p>
            <a:pPr lvl="0">
              <a:spcBef>
                <a:spcPts val="0"/>
              </a:spcBef>
              <a:buClr>
                <a:schemeClr val="dk1"/>
              </a:buClr>
              <a:buSzPct val="110000"/>
              <a:buFont typeface="Arial"/>
              <a:buNone/>
            </a:pPr>
            <a:r>
              <a:t/>
            </a:r>
            <a:endParaRPr b="1" sz="1000"/>
          </a:p>
        </p:txBody>
      </p:sp>
      <p:grpSp>
        <p:nvGrpSpPr>
          <p:cNvPr id="95" name="Shape 95"/>
          <p:cNvGrpSpPr/>
          <p:nvPr/>
        </p:nvGrpSpPr>
        <p:grpSpPr>
          <a:xfrm>
            <a:off x="685613" y="1814387"/>
            <a:ext cx="1512762" cy="1433896"/>
            <a:chOff x="5300400" y="3670175"/>
            <a:chExt cx="421300" cy="399325"/>
          </a:xfrm>
        </p:grpSpPr>
        <p:sp>
          <p:nvSpPr>
            <p:cNvPr id="96" name="Shape 96"/>
            <p:cNvSpPr/>
            <p:nvPr/>
          </p:nvSpPr>
          <p:spPr>
            <a:xfrm>
              <a:off x="5300400" y="3708025"/>
              <a:ext cx="421300" cy="267450"/>
            </a:xfrm>
            <a:custGeom>
              <a:pathLst>
                <a:path extrusionOk="0" h="10698" w="16852">
                  <a:moveTo>
                    <a:pt x="16364" y="489"/>
                  </a:moveTo>
                  <a:lnTo>
                    <a:pt x="16364" y="10209"/>
                  </a:lnTo>
                  <a:lnTo>
                    <a:pt x="489" y="10209"/>
                  </a:lnTo>
                  <a:lnTo>
                    <a:pt x="489" y="489"/>
                  </a:lnTo>
                  <a:close/>
                  <a:moveTo>
                    <a:pt x="391" y="0"/>
                  </a:moveTo>
                  <a:lnTo>
                    <a:pt x="293" y="25"/>
                  </a:lnTo>
                  <a:lnTo>
                    <a:pt x="196" y="74"/>
                  </a:lnTo>
                  <a:lnTo>
                    <a:pt x="122" y="147"/>
                  </a:lnTo>
                  <a:lnTo>
                    <a:pt x="73" y="220"/>
                  </a:lnTo>
                  <a:lnTo>
                    <a:pt x="25" y="293"/>
                  </a:lnTo>
                  <a:lnTo>
                    <a:pt x="0" y="391"/>
                  </a:lnTo>
                  <a:lnTo>
                    <a:pt x="0" y="489"/>
                  </a:lnTo>
                  <a:lnTo>
                    <a:pt x="0" y="10209"/>
                  </a:lnTo>
                  <a:lnTo>
                    <a:pt x="0" y="10307"/>
                  </a:lnTo>
                  <a:lnTo>
                    <a:pt x="25" y="10405"/>
                  </a:lnTo>
                  <a:lnTo>
                    <a:pt x="73" y="10478"/>
                  </a:lnTo>
                  <a:lnTo>
                    <a:pt x="122" y="10551"/>
                  </a:lnTo>
                  <a:lnTo>
                    <a:pt x="196" y="10600"/>
                  </a:lnTo>
                  <a:lnTo>
                    <a:pt x="293" y="10649"/>
                  </a:lnTo>
                  <a:lnTo>
                    <a:pt x="391" y="10673"/>
                  </a:lnTo>
                  <a:lnTo>
                    <a:pt x="489" y="10698"/>
                  </a:lnTo>
                  <a:lnTo>
                    <a:pt x="16364" y="10698"/>
                  </a:lnTo>
                  <a:lnTo>
                    <a:pt x="16461" y="10673"/>
                  </a:lnTo>
                  <a:lnTo>
                    <a:pt x="16559" y="10649"/>
                  </a:lnTo>
                  <a:lnTo>
                    <a:pt x="16657" y="10600"/>
                  </a:lnTo>
                  <a:lnTo>
                    <a:pt x="16730" y="10551"/>
                  </a:lnTo>
                  <a:lnTo>
                    <a:pt x="16779" y="10478"/>
                  </a:lnTo>
                  <a:lnTo>
                    <a:pt x="16828" y="10405"/>
                  </a:lnTo>
                  <a:lnTo>
                    <a:pt x="16852" y="10307"/>
                  </a:lnTo>
                  <a:lnTo>
                    <a:pt x="16852" y="10209"/>
                  </a:lnTo>
                  <a:lnTo>
                    <a:pt x="16852" y="489"/>
                  </a:lnTo>
                  <a:lnTo>
                    <a:pt x="16852" y="391"/>
                  </a:lnTo>
                  <a:lnTo>
                    <a:pt x="16828" y="293"/>
                  </a:lnTo>
                  <a:lnTo>
                    <a:pt x="16779" y="220"/>
                  </a:lnTo>
                  <a:lnTo>
                    <a:pt x="16730" y="147"/>
                  </a:lnTo>
                  <a:lnTo>
                    <a:pt x="16657" y="74"/>
                  </a:lnTo>
                  <a:lnTo>
                    <a:pt x="16559" y="25"/>
                  </a:lnTo>
                  <a:lnTo>
                    <a:pt x="16461" y="0"/>
                  </a:lnTo>
                  <a:close/>
                </a:path>
              </a:pathLst>
            </a:custGeom>
            <a:solidFill>
              <a:srgbClr val="00AE9D">
                <a:alpha val="83460"/>
              </a:srgbClr>
            </a:solidFill>
            <a:ln>
              <a:noFill/>
            </a:ln>
          </p:spPr>
          <p:txBody>
            <a:bodyPr anchorCtr="0" anchor="ctr" bIns="91425" lIns="91425" rIns="91425" wrap="square" tIns="91425">
              <a:noAutofit/>
            </a:bodyPr>
            <a:lstStyle/>
            <a:p>
              <a:pPr lvl="0">
                <a:spcBef>
                  <a:spcPts val="0"/>
                </a:spcBef>
                <a:buNone/>
              </a:pPr>
              <a:r>
                <a:t/>
              </a:r>
              <a:endParaRPr/>
            </a:p>
          </p:txBody>
        </p:sp>
        <p:sp>
          <p:nvSpPr>
            <p:cNvPr id="97" name="Shape 97"/>
            <p:cNvSpPr/>
            <p:nvPr/>
          </p:nvSpPr>
          <p:spPr>
            <a:xfrm>
              <a:off x="5498825" y="3670175"/>
              <a:ext cx="24450" cy="25650"/>
            </a:xfrm>
            <a:custGeom>
              <a:pathLst>
                <a:path extrusionOk="0" h="1026" w="978">
                  <a:moveTo>
                    <a:pt x="489" y="0"/>
                  </a:moveTo>
                  <a:lnTo>
                    <a:pt x="391" y="25"/>
                  </a:lnTo>
                  <a:lnTo>
                    <a:pt x="294" y="49"/>
                  </a:lnTo>
                  <a:lnTo>
                    <a:pt x="220" y="98"/>
                  </a:lnTo>
                  <a:lnTo>
                    <a:pt x="147" y="147"/>
                  </a:lnTo>
                  <a:lnTo>
                    <a:pt x="74" y="220"/>
                  </a:lnTo>
                  <a:lnTo>
                    <a:pt x="49" y="318"/>
                  </a:lnTo>
                  <a:lnTo>
                    <a:pt x="1" y="391"/>
                  </a:lnTo>
                  <a:lnTo>
                    <a:pt x="1" y="489"/>
                  </a:lnTo>
                  <a:lnTo>
                    <a:pt x="1" y="1026"/>
                  </a:lnTo>
                  <a:lnTo>
                    <a:pt x="978" y="1026"/>
                  </a:lnTo>
                  <a:lnTo>
                    <a:pt x="978" y="489"/>
                  </a:lnTo>
                  <a:lnTo>
                    <a:pt x="978" y="391"/>
                  </a:lnTo>
                  <a:lnTo>
                    <a:pt x="929" y="318"/>
                  </a:lnTo>
                  <a:lnTo>
                    <a:pt x="904" y="220"/>
                  </a:lnTo>
                  <a:lnTo>
                    <a:pt x="831" y="147"/>
                  </a:lnTo>
                  <a:lnTo>
                    <a:pt x="758" y="98"/>
                  </a:lnTo>
                  <a:lnTo>
                    <a:pt x="684" y="49"/>
                  </a:lnTo>
                  <a:lnTo>
                    <a:pt x="587" y="25"/>
                  </a:lnTo>
                  <a:lnTo>
                    <a:pt x="489" y="0"/>
                  </a:lnTo>
                  <a:close/>
                </a:path>
              </a:pathLst>
            </a:custGeom>
            <a:solidFill>
              <a:srgbClr val="00AE9D">
                <a:alpha val="83460"/>
              </a:srgbClr>
            </a:solidFill>
            <a:ln>
              <a:noFill/>
            </a:ln>
          </p:spPr>
          <p:txBody>
            <a:bodyPr anchorCtr="0" anchor="ctr" bIns="91425" lIns="91425" rIns="91425" wrap="square" tIns="91425">
              <a:noAutofit/>
            </a:bodyPr>
            <a:lstStyle/>
            <a:p>
              <a:pPr lvl="0">
                <a:spcBef>
                  <a:spcPts val="0"/>
                </a:spcBef>
                <a:buNone/>
              </a:pPr>
              <a:r>
                <a:t/>
              </a:r>
              <a:endParaRPr/>
            </a:p>
          </p:txBody>
        </p:sp>
        <p:sp>
          <p:nvSpPr>
            <p:cNvPr id="98" name="Shape 98"/>
            <p:cNvSpPr/>
            <p:nvPr/>
          </p:nvSpPr>
          <p:spPr>
            <a:xfrm>
              <a:off x="5366325" y="3987675"/>
              <a:ext cx="61100" cy="81825"/>
            </a:xfrm>
            <a:custGeom>
              <a:pathLst>
                <a:path extrusionOk="0" h="3273" w="2444">
                  <a:moveTo>
                    <a:pt x="1344" y="0"/>
                  </a:moveTo>
                  <a:lnTo>
                    <a:pt x="50" y="2565"/>
                  </a:lnTo>
                  <a:lnTo>
                    <a:pt x="25" y="2638"/>
                  </a:lnTo>
                  <a:lnTo>
                    <a:pt x="1" y="2736"/>
                  </a:lnTo>
                  <a:lnTo>
                    <a:pt x="1" y="2833"/>
                  </a:lnTo>
                  <a:lnTo>
                    <a:pt x="25" y="2931"/>
                  </a:lnTo>
                  <a:lnTo>
                    <a:pt x="74" y="3004"/>
                  </a:lnTo>
                  <a:lnTo>
                    <a:pt x="123" y="3102"/>
                  </a:lnTo>
                  <a:lnTo>
                    <a:pt x="196" y="3151"/>
                  </a:lnTo>
                  <a:lnTo>
                    <a:pt x="269" y="3224"/>
                  </a:lnTo>
                  <a:lnTo>
                    <a:pt x="392" y="3248"/>
                  </a:lnTo>
                  <a:lnTo>
                    <a:pt x="489" y="3273"/>
                  </a:lnTo>
                  <a:lnTo>
                    <a:pt x="636" y="3248"/>
                  </a:lnTo>
                  <a:lnTo>
                    <a:pt x="758" y="3200"/>
                  </a:lnTo>
                  <a:lnTo>
                    <a:pt x="856" y="3102"/>
                  </a:lnTo>
                  <a:lnTo>
                    <a:pt x="929" y="3004"/>
                  </a:lnTo>
                  <a:lnTo>
                    <a:pt x="2443" y="0"/>
                  </a:lnTo>
                  <a:close/>
                </a:path>
              </a:pathLst>
            </a:custGeom>
            <a:solidFill>
              <a:srgbClr val="00AE9D">
                <a:alpha val="83460"/>
              </a:srgbClr>
            </a:solidFill>
            <a:ln>
              <a:noFill/>
            </a:ln>
          </p:spPr>
          <p:txBody>
            <a:bodyPr anchorCtr="0" anchor="ctr" bIns="91425" lIns="91425" rIns="91425" wrap="square" tIns="91425">
              <a:noAutofit/>
            </a:bodyPr>
            <a:lstStyle/>
            <a:p>
              <a:pPr lvl="0">
                <a:spcBef>
                  <a:spcPts val="0"/>
                </a:spcBef>
                <a:buNone/>
              </a:pPr>
              <a:r>
                <a:t/>
              </a:r>
              <a:endParaRPr/>
            </a:p>
          </p:txBody>
        </p:sp>
        <p:sp>
          <p:nvSpPr>
            <p:cNvPr id="99" name="Shape 99"/>
            <p:cNvSpPr/>
            <p:nvPr/>
          </p:nvSpPr>
          <p:spPr>
            <a:xfrm>
              <a:off x="5594700" y="3987675"/>
              <a:ext cx="61075" cy="81825"/>
            </a:xfrm>
            <a:custGeom>
              <a:pathLst>
                <a:path extrusionOk="0" h="3273" w="2443">
                  <a:moveTo>
                    <a:pt x="0" y="0"/>
                  </a:moveTo>
                  <a:lnTo>
                    <a:pt x="1514" y="3004"/>
                  </a:lnTo>
                  <a:lnTo>
                    <a:pt x="1588" y="3102"/>
                  </a:lnTo>
                  <a:lnTo>
                    <a:pt x="1685" y="3200"/>
                  </a:lnTo>
                  <a:lnTo>
                    <a:pt x="1807" y="3248"/>
                  </a:lnTo>
                  <a:lnTo>
                    <a:pt x="1954" y="3273"/>
                  </a:lnTo>
                  <a:lnTo>
                    <a:pt x="2052" y="3248"/>
                  </a:lnTo>
                  <a:lnTo>
                    <a:pt x="2174" y="3224"/>
                  </a:lnTo>
                  <a:lnTo>
                    <a:pt x="2247" y="3151"/>
                  </a:lnTo>
                  <a:lnTo>
                    <a:pt x="2320" y="3102"/>
                  </a:lnTo>
                  <a:lnTo>
                    <a:pt x="2369" y="3004"/>
                  </a:lnTo>
                  <a:lnTo>
                    <a:pt x="2418" y="2931"/>
                  </a:lnTo>
                  <a:lnTo>
                    <a:pt x="2442" y="2833"/>
                  </a:lnTo>
                  <a:lnTo>
                    <a:pt x="2442" y="2736"/>
                  </a:lnTo>
                  <a:lnTo>
                    <a:pt x="2418" y="2638"/>
                  </a:lnTo>
                  <a:lnTo>
                    <a:pt x="2393" y="2565"/>
                  </a:lnTo>
                  <a:lnTo>
                    <a:pt x="1099" y="0"/>
                  </a:lnTo>
                  <a:close/>
                </a:path>
              </a:pathLst>
            </a:custGeom>
            <a:solidFill>
              <a:srgbClr val="00AE9D">
                <a:alpha val="83460"/>
              </a:srgbClr>
            </a:solidFill>
            <a:ln>
              <a:noFill/>
            </a:ln>
          </p:spPr>
          <p:txBody>
            <a:bodyPr anchorCtr="0" anchor="ctr" bIns="91425" lIns="91425" rIns="91425" wrap="square" tIns="91425">
              <a:noAutofit/>
            </a:bodyPr>
            <a:lstStyle/>
            <a:p>
              <a:pPr lvl="0">
                <a:spcBef>
                  <a:spcPts val="0"/>
                </a:spcBef>
                <a:buNone/>
              </a:pPr>
              <a:r>
                <a:t/>
              </a:r>
              <a:endParaRPr/>
            </a:p>
          </p:txBody>
        </p:sp>
        <p:sp>
          <p:nvSpPr>
            <p:cNvPr id="100" name="Shape 100"/>
            <p:cNvSpPr/>
            <p:nvPr/>
          </p:nvSpPr>
          <p:spPr>
            <a:xfrm>
              <a:off x="5324825" y="3732450"/>
              <a:ext cx="372475" cy="218600"/>
            </a:xfrm>
            <a:custGeom>
              <a:pathLst>
                <a:path extrusionOk="0" h="8744" w="14899">
                  <a:moveTo>
                    <a:pt x="12578" y="1319"/>
                  </a:moveTo>
                  <a:lnTo>
                    <a:pt x="12676" y="1344"/>
                  </a:lnTo>
                  <a:lnTo>
                    <a:pt x="12749" y="1392"/>
                  </a:lnTo>
                  <a:lnTo>
                    <a:pt x="12822" y="1441"/>
                  </a:lnTo>
                  <a:lnTo>
                    <a:pt x="12895" y="1515"/>
                  </a:lnTo>
                  <a:lnTo>
                    <a:pt x="12920" y="1612"/>
                  </a:lnTo>
                  <a:lnTo>
                    <a:pt x="12969" y="1710"/>
                  </a:lnTo>
                  <a:lnTo>
                    <a:pt x="12969" y="1808"/>
                  </a:lnTo>
                  <a:lnTo>
                    <a:pt x="12969" y="4079"/>
                  </a:lnTo>
                  <a:lnTo>
                    <a:pt x="12969" y="4177"/>
                  </a:lnTo>
                  <a:lnTo>
                    <a:pt x="12920" y="4274"/>
                  </a:lnTo>
                  <a:lnTo>
                    <a:pt x="12895" y="4348"/>
                  </a:lnTo>
                  <a:lnTo>
                    <a:pt x="12822" y="4421"/>
                  </a:lnTo>
                  <a:lnTo>
                    <a:pt x="12749" y="4470"/>
                  </a:lnTo>
                  <a:lnTo>
                    <a:pt x="12676" y="4519"/>
                  </a:lnTo>
                  <a:lnTo>
                    <a:pt x="12578" y="4543"/>
                  </a:lnTo>
                  <a:lnTo>
                    <a:pt x="12480" y="4567"/>
                  </a:lnTo>
                  <a:lnTo>
                    <a:pt x="12383" y="4543"/>
                  </a:lnTo>
                  <a:lnTo>
                    <a:pt x="12285" y="4519"/>
                  </a:lnTo>
                  <a:lnTo>
                    <a:pt x="12212" y="4470"/>
                  </a:lnTo>
                  <a:lnTo>
                    <a:pt x="12138" y="4421"/>
                  </a:lnTo>
                  <a:lnTo>
                    <a:pt x="12065" y="4348"/>
                  </a:lnTo>
                  <a:lnTo>
                    <a:pt x="12041" y="4274"/>
                  </a:lnTo>
                  <a:lnTo>
                    <a:pt x="11992" y="4177"/>
                  </a:lnTo>
                  <a:lnTo>
                    <a:pt x="11992" y="4079"/>
                  </a:lnTo>
                  <a:lnTo>
                    <a:pt x="11992" y="3004"/>
                  </a:lnTo>
                  <a:lnTo>
                    <a:pt x="7986" y="7010"/>
                  </a:lnTo>
                  <a:lnTo>
                    <a:pt x="7913" y="7059"/>
                  </a:lnTo>
                  <a:lnTo>
                    <a:pt x="7815" y="7107"/>
                  </a:lnTo>
                  <a:lnTo>
                    <a:pt x="7742" y="7132"/>
                  </a:lnTo>
                  <a:lnTo>
                    <a:pt x="7644" y="7156"/>
                  </a:lnTo>
                  <a:lnTo>
                    <a:pt x="7547" y="7132"/>
                  </a:lnTo>
                  <a:lnTo>
                    <a:pt x="7449" y="7107"/>
                  </a:lnTo>
                  <a:lnTo>
                    <a:pt x="7376" y="7059"/>
                  </a:lnTo>
                  <a:lnTo>
                    <a:pt x="7303" y="7010"/>
                  </a:lnTo>
                  <a:lnTo>
                    <a:pt x="5349" y="5056"/>
                  </a:lnTo>
                  <a:lnTo>
                    <a:pt x="2760" y="7620"/>
                  </a:lnTo>
                  <a:lnTo>
                    <a:pt x="2687" y="7694"/>
                  </a:lnTo>
                  <a:lnTo>
                    <a:pt x="2613" y="7742"/>
                  </a:lnTo>
                  <a:lnTo>
                    <a:pt x="2516" y="7767"/>
                  </a:lnTo>
                  <a:lnTo>
                    <a:pt x="2320" y="7767"/>
                  </a:lnTo>
                  <a:lnTo>
                    <a:pt x="2247" y="7742"/>
                  </a:lnTo>
                  <a:lnTo>
                    <a:pt x="2149" y="7694"/>
                  </a:lnTo>
                  <a:lnTo>
                    <a:pt x="2076" y="7620"/>
                  </a:lnTo>
                  <a:lnTo>
                    <a:pt x="2003" y="7547"/>
                  </a:lnTo>
                  <a:lnTo>
                    <a:pt x="1978" y="7474"/>
                  </a:lnTo>
                  <a:lnTo>
                    <a:pt x="1929" y="7376"/>
                  </a:lnTo>
                  <a:lnTo>
                    <a:pt x="1929" y="7278"/>
                  </a:lnTo>
                  <a:lnTo>
                    <a:pt x="1929" y="7205"/>
                  </a:lnTo>
                  <a:lnTo>
                    <a:pt x="1978" y="7107"/>
                  </a:lnTo>
                  <a:lnTo>
                    <a:pt x="2003" y="7010"/>
                  </a:lnTo>
                  <a:lnTo>
                    <a:pt x="2076" y="6936"/>
                  </a:lnTo>
                  <a:lnTo>
                    <a:pt x="5007" y="4006"/>
                  </a:lnTo>
                  <a:lnTo>
                    <a:pt x="5080" y="3957"/>
                  </a:lnTo>
                  <a:lnTo>
                    <a:pt x="5153" y="3908"/>
                  </a:lnTo>
                  <a:lnTo>
                    <a:pt x="5251" y="3884"/>
                  </a:lnTo>
                  <a:lnTo>
                    <a:pt x="5446" y="3884"/>
                  </a:lnTo>
                  <a:lnTo>
                    <a:pt x="5520" y="3908"/>
                  </a:lnTo>
                  <a:lnTo>
                    <a:pt x="5617" y="3957"/>
                  </a:lnTo>
                  <a:lnTo>
                    <a:pt x="5691" y="4006"/>
                  </a:lnTo>
                  <a:lnTo>
                    <a:pt x="7644" y="5960"/>
                  </a:lnTo>
                  <a:lnTo>
                    <a:pt x="11332" y="2296"/>
                  </a:lnTo>
                  <a:lnTo>
                    <a:pt x="10209" y="2296"/>
                  </a:lnTo>
                  <a:lnTo>
                    <a:pt x="10111" y="2272"/>
                  </a:lnTo>
                  <a:lnTo>
                    <a:pt x="10013" y="2247"/>
                  </a:lnTo>
                  <a:lnTo>
                    <a:pt x="9916" y="2198"/>
                  </a:lnTo>
                  <a:lnTo>
                    <a:pt x="9843" y="2150"/>
                  </a:lnTo>
                  <a:lnTo>
                    <a:pt x="9794" y="2076"/>
                  </a:lnTo>
                  <a:lnTo>
                    <a:pt x="9745" y="1979"/>
                  </a:lnTo>
                  <a:lnTo>
                    <a:pt x="9720" y="1905"/>
                  </a:lnTo>
                  <a:lnTo>
                    <a:pt x="9720" y="1808"/>
                  </a:lnTo>
                  <a:lnTo>
                    <a:pt x="9720" y="1710"/>
                  </a:lnTo>
                  <a:lnTo>
                    <a:pt x="9745" y="1612"/>
                  </a:lnTo>
                  <a:lnTo>
                    <a:pt x="9794" y="1515"/>
                  </a:lnTo>
                  <a:lnTo>
                    <a:pt x="9843" y="1441"/>
                  </a:lnTo>
                  <a:lnTo>
                    <a:pt x="9916" y="1392"/>
                  </a:lnTo>
                  <a:lnTo>
                    <a:pt x="10013" y="1344"/>
                  </a:lnTo>
                  <a:lnTo>
                    <a:pt x="10111" y="1319"/>
                  </a:lnTo>
                  <a:close/>
                  <a:moveTo>
                    <a:pt x="0" y="0"/>
                  </a:moveTo>
                  <a:lnTo>
                    <a:pt x="0" y="8744"/>
                  </a:lnTo>
                  <a:lnTo>
                    <a:pt x="14898" y="8744"/>
                  </a:lnTo>
                  <a:lnTo>
                    <a:pt x="14898" y="0"/>
                  </a:lnTo>
                  <a:close/>
                </a:path>
              </a:pathLst>
            </a:custGeom>
            <a:solidFill>
              <a:srgbClr val="00AE9D">
                <a:alpha val="83460"/>
              </a:srgbClr>
            </a:solidFill>
            <a:ln>
              <a:noFill/>
            </a:ln>
          </p:spPr>
          <p:txBody>
            <a:bodyPr anchorCtr="0" anchor="ctr" bIns="91425" lIns="91425" rIns="91425" wrap="square" tIns="91425">
              <a:noAutofit/>
            </a:bodyPr>
            <a:lstStyle/>
            <a:p>
              <a:pPr lvl="0">
                <a:spcBef>
                  <a:spcPts val="0"/>
                </a:spcBef>
                <a:buNone/>
              </a:pPr>
              <a:r>
                <a:t/>
              </a:r>
              <a:endParaRPr/>
            </a:p>
          </p:txBody>
        </p:sp>
      </p:grpSp>
      <p:sp>
        <p:nvSpPr>
          <p:cNvPr id="101" name="Shape 101"/>
          <p:cNvSpPr/>
          <p:nvPr/>
        </p:nvSpPr>
        <p:spPr>
          <a:xfrm>
            <a:off x="1850372" y="1562101"/>
            <a:ext cx="957630" cy="859666"/>
          </a:xfrm>
          <a:custGeom>
            <a:pathLst>
              <a:path extrusionOk="0" h="14997" w="16706">
                <a:moveTo>
                  <a:pt x="4299" y="0"/>
                </a:moveTo>
                <a:lnTo>
                  <a:pt x="3859" y="25"/>
                </a:lnTo>
                <a:lnTo>
                  <a:pt x="3444" y="74"/>
                </a:lnTo>
                <a:lnTo>
                  <a:pt x="3029" y="196"/>
                </a:lnTo>
                <a:lnTo>
                  <a:pt x="2614" y="342"/>
                </a:lnTo>
                <a:lnTo>
                  <a:pt x="2247" y="513"/>
                </a:lnTo>
                <a:lnTo>
                  <a:pt x="1905" y="733"/>
                </a:lnTo>
                <a:lnTo>
                  <a:pt x="1563" y="977"/>
                </a:lnTo>
                <a:lnTo>
                  <a:pt x="1270" y="1246"/>
                </a:lnTo>
                <a:lnTo>
                  <a:pt x="977" y="1563"/>
                </a:lnTo>
                <a:lnTo>
                  <a:pt x="733" y="1881"/>
                </a:lnTo>
                <a:lnTo>
                  <a:pt x="513" y="2247"/>
                </a:lnTo>
                <a:lnTo>
                  <a:pt x="342" y="2614"/>
                </a:lnTo>
                <a:lnTo>
                  <a:pt x="196" y="3004"/>
                </a:lnTo>
                <a:lnTo>
                  <a:pt x="98" y="3420"/>
                </a:lnTo>
                <a:lnTo>
                  <a:pt x="25" y="3859"/>
                </a:lnTo>
                <a:lnTo>
                  <a:pt x="0" y="4299"/>
                </a:lnTo>
                <a:lnTo>
                  <a:pt x="0" y="4592"/>
                </a:lnTo>
                <a:lnTo>
                  <a:pt x="25" y="4885"/>
                </a:lnTo>
                <a:lnTo>
                  <a:pt x="122" y="5447"/>
                </a:lnTo>
                <a:lnTo>
                  <a:pt x="245" y="6008"/>
                </a:lnTo>
                <a:lnTo>
                  <a:pt x="440" y="6546"/>
                </a:lnTo>
                <a:lnTo>
                  <a:pt x="660" y="7059"/>
                </a:lnTo>
                <a:lnTo>
                  <a:pt x="928" y="7547"/>
                </a:lnTo>
                <a:lnTo>
                  <a:pt x="1197" y="8011"/>
                </a:lnTo>
                <a:lnTo>
                  <a:pt x="1515" y="8475"/>
                </a:lnTo>
                <a:lnTo>
                  <a:pt x="1856" y="8915"/>
                </a:lnTo>
                <a:lnTo>
                  <a:pt x="2198" y="9330"/>
                </a:lnTo>
                <a:lnTo>
                  <a:pt x="2565" y="9745"/>
                </a:lnTo>
                <a:lnTo>
                  <a:pt x="2931" y="10136"/>
                </a:lnTo>
                <a:lnTo>
                  <a:pt x="3639" y="10869"/>
                </a:lnTo>
                <a:lnTo>
                  <a:pt x="4299" y="11528"/>
                </a:lnTo>
                <a:lnTo>
                  <a:pt x="4861" y="12065"/>
                </a:lnTo>
                <a:lnTo>
                  <a:pt x="5496" y="12627"/>
                </a:lnTo>
                <a:lnTo>
                  <a:pt x="6839" y="13775"/>
                </a:lnTo>
                <a:lnTo>
                  <a:pt x="7913" y="14654"/>
                </a:lnTo>
                <a:lnTo>
                  <a:pt x="8353" y="14996"/>
                </a:lnTo>
                <a:lnTo>
                  <a:pt x="8793" y="14654"/>
                </a:lnTo>
                <a:lnTo>
                  <a:pt x="9843" y="13799"/>
                </a:lnTo>
                <a:lnTo>
                  <a:pt x="11186" y="12651"/>
                </a:lnTo>
                <a:lnTo>
                  <a:pt x="11821" y="12090"/>
                </a:lnTo>
                <a:lnTo>
                  <a:pt x="12407" y="11528"/>
                </a:lnTo>
                <a:lnTo>
                  <a:pt x="13067" y="10869"/>
                </a:lnTo>
                <a:lnTo>
                  <a:pt x="13775" y="10136"/>
                </a:lnTo>
                <a:lnTo>
                  <a:pt x="14141" y="9745"/>
                </a:lnTo>
                <a:lnTo>
                  <a:pt x="14508" y="9330"/>
                </a:lnTo>
                <a:lnTo>
                  <a:pt x="14850" y="8915"/>
                </a:lnTo>
                <a:lnTo>
                  <a:pt x="15191" y="8475"/>
                </a:lnTo>
                <a:lnTo>
                  <a:pt x="15509" y="8011"/>
                </a:lnTo>
                <a:lnTo>
                  <a:pt x="15778" y="7547"/>
                </a:lnTo>
                <a:lnTo>
                  <a:pt x="16046" y="7059"/>
                </a:lnTo>
                <a:lnTo>
                  <a:pt x="16266" y="6546"/>
                </a:lnTo>
                <a:lnTo>
                  <a:pt x="16461" y="6008"/>
                </a:lnTo>
                <a:lnTo>
                  <a:pt x="16584" y="5447"/>
                </a:lnTo>
                <a:lnTo>
                  <a:pt x="16681" y="4885"/>
                </a:lnTo>
                <a:lnTo>
                  <a:pt x="16706" y="4592"/>
                </a:lnTo>
                <a:lnTo>
                  <a:pt x="16706" y="4299"/>
                </a:lnTo>
                <a:lnTo>
                  <a:pt x="16681" y="3859"/>
                </a:lnTo>
                <a:lnTo>
                  <a:pt x="16608" y="3420"/>
                </a:lnTo>
                <a:lnTo>
                  <a:pt x="16510" y="3004"/>
                </a:lnTo>
                <a:lnTo>
                  <a:pt x="16364" y="2614"/>
                </a:lnTo>
                <a:lnTo>
                  <a:pt x="16193" y="2247"/>
                </a:lnTo>
                <a:lnTo>
                  <a:pt x="15973" y="1881"/>
                </a:lnTo>
                <a:lnTo>
                  <a:pt x="15729" y="1563"/>
                </a:lnTo>
                <a:lnTo>
                  <a:pt x="15436" y="1246"/>
                </a:lnTo>
                <a:lnTo>
                  <a:pt x="15143" y="977"/>
                </a:lnTo>
                <a:lnTo>
                  <a:pt x="14801" y="733"/>
                </a:lnTo>
                <a:lnTo>
                  <a:pt x="14459" y="513"/>
                </a:lnTo>
                <a:lnTo>
                  <a:pt x="14092" y="342"/>
                </a:lnTo>
                <a:lnTo>
                  <a:pt x="13677" y="196"/>
                </a:lnTo>
                <a:lnTo>
                  <a:pt x="13262" y="74"/>
                </a:lnTo>
                <a:lnTo>
                  <a:pt x="12847" y="25"/>
                </a:lnTo>
                <a:lnTo>
                  <a:pt x="12407" y="0"/>
                </a:lnTo>
                <a:lnTo>
                  <a:pt x="12065" y="0"/>
                </a:lnTo>
                <a:lnTo>
                  <a:pt x="11723" y="49"/>
                </a:lnTo>
                <a:lnTo>
                  <a:pt x="11381" y="122"/>
                </a:lnTo>
                <a:lnTo>
                  <a:pt x="11064" y="196"/>
                </a:lnTo>
                <a:lnTo>
                  <a:pt x="10746" y="318"/>
                </a:lnTo>
                <a:lnTo>
                  <a:pt x="10453" y="464"/>
                </a:lnTo>
                <a:lnTo>
                  <a:pt x="10160" y="611"/>
                </a:lnTo>
                <a:lnTo>
                  <a:pt x="9892" y="806"/>
                </a:lnTo>
                <a:lnTo>
                  <a:pt x="9647" y="1002"/>
                </a:lnTo>
                <a:lnTo>
                  <a:pt x="9403" y="1221"/>
                </a:lnTo>
                <a:lnTo>
                  <a:pt x="9183" y="1466"/>
                </a:lnTo>
                <a:lnTo>
                  <a:pt x="8964" y="1710"/>
                </a:lnTo>
                <a:lnTo>
                  <a:pt x="8793" y="1979"/>
                </a:lnTo>
                <a:lnTo>
                  <a:pt x="8622" y="2272"/>
                </a:lnTo>
                <a:lnTo>
                  <a:pt x="8475" y="2565"/>
                </a:lnTo>
                <a:lnTo>
                  <a:pt x="8353" y="2858"/>
                </a:lnTo>
                <a:lnTo>
                  <a:pt x="8231" y="2565"/>
                </a:lnTo>
                <a:lnTo>
                  <a:pt x="8084" y="2272"/>
                </a:lnTo>
                <a:lnTo>
                  <a:pt x="7913" y="1979"/>
                </a:lnTo>
                <a:lnTo>
                  <a:pt x="7742" y="1710"/>
                </a:lnTo>
                <a:lnTo>
                  <a:pt x="7523" y="1466"/>
                </a:lnTo>
                <a:lnTo>
                  <a:pt x="7303" y="1221"/>
                </a:lnTo>
                <a:lnTo>
                  <a:pt x="7059" y="1002"/>
                </a:lnTo>
                <a:lnTo>
                  <a:pt x="6814" y="806"/>
                </a:lnTo>
                <a:lnTo>
                  <a:pt x="6546" y="611"/>
                </a:lnTo>
                <a:lnTo>
                  <a:pt x="6253" y="464"/>
                </a:lnTo>
                <a:lnTo>
                  <a:pt x="5960" y="318"/>
                </a:lnTo>
                <a:lnTo>
                  <a:pt x="5642" y="196"/>
                </a:lnTo>
                <a:lnTo>
                  <a:pt x="5325" y="122"/>
                </a:lnTo>
                <a:lnTo>
                  <a:pt x="4983" y="49"/>
                </a:lnTo>
                <a:lnTo>
                  <a:pt x="4641" y="0"/>
                </a:lnTo>
                <a:close/>
              </a:path>
            </a:pathLst>
          </a:custGeom>
          <a:solidFill>
            <a:srgbClr val="ABE33F">
              <a:alpha val="81150"/>
            </a:srgbClr>
          </a:solidFill>
          <a:ln>
            <a:noFill/>
          </a:ln>
        </p:spPr>
        <p:txBody>
          <a:bodyPr anchorCtr="0" anchor="ctr" bIns="91425" lIns="91425" rIns="91425" wrap="square" tIns="91425">
            <a:noAutofit/>
          </a:bodyPr>
          <a:lstStyle/>
          <a:p>
            <a:pPr lvl="0">
              <a:spcBef>
                <a:spcPts val="0"/>
              </a:spcBef>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214" name="Shape 214"/>
        <p:cNvGrpSpPr/>
        <p:nvPr/>
      </p:nvGrpSpPr>
      <p:grpSpPr>
        <a:xfrm>
          <a:off x="0" y="0"/>
          <a:ext cx="0" cy="0"/>
          <a:chOff x="0" y="0"/>
          <a:chExt cx="0" cy="0"/>
        </a:xfrm>
      </p:grpSpPr>
      <p:sp>
        <p:nvSpPr>
          <p:cNvPr id="215" name="Shape 215"/>
          <p:cNvSpPr/>
          <p:nvPr/>
        </p:nvSpPr>
        <p:spPr>
          <a:xfrm>
            <a:off x="2267013" y="907751"/>
            <a:ext cx="4609969" cy="3588913"/>
          </a:xfrm>
          <a:custGeom>
            <a:pathLst>
              <a:path extrusionOk="0" h="111665" w="143434">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noFill/>
          <a:ln cap="flat" cmpd="sng" w="19050">
            <a:solidFill>
              <a:srgbClr val="004C52"/>
            </a:solidFill>
            <a:prstDash val="solid"/>
            <a:round/>
            <a:headEnd len="med" w="med" type="none"/>
            <a:tailEnd len="med" w="med" type="none"/>
          </a:ln>
        </p:spPr>
        <p:txBody>
          <a:bodyPr anchorCtr="0" anchor="ctr" bIns="91425" lIns="91425" rIns="91425" wrap="square" tIns="91425">
            <a:noAutofit/>
          </a:bodyPr>
          <a:lstStyle/>
          <a:p>
            <a:pPr lvl="0" rtl="0">
              <a:spcBef>
                <a:spcPts val="0"/>
              </a:spcBef>
              <a:buNone/>
            </a:pPr>
            <a:r>
              <a:t/>
            </a:r>
            <a:endParaRPr>
              <a:solidFill>
                <a:srgbClr val="00AE9D"/>
              </a:solidFill>
              <a:latin typeface="Karla"/>
              <a:ea typeface="Karla"/>
              <a:cs typeface="Karla"/>
              <a:sym typeface="Karla"/>
            </a:endParaRPr>
          </a:p>
        </p:txBody>
      </p:sp>
      <p:sp>
        <p:nvSpPr>
          <p:cNvPr id="216" name="Shape 216" title="goFIT Concept Video.mp4">
            <a:hlinkClick r:id="rId3"/>
          </p:cNvPr>
          <p:cNvSpPr/>
          <p:nvPr/>
        </p:nvSpPr>
        <p:spPr>
          <a:xfrm>
            <a:off x="1143000" y="0"/>
            <a:ext cx="6858000" cy="5143500"/>
          </a:xfrm>
          <a:prstGeom prst="rect">
            <a:avLst/>
          </a:prstGeom>
          <a:blipFill>
            <a:blip r:embed="rId4">
              <a:alphaModFix/>
            </a:blip>
            <a:stretch>
              <a:fillRect/>
            </a:stretch>
          </a:blipFill>
          <a:ln>
            <a:noFill/>
          </a:ln>
        </p:spPr>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0" name="Shape 220"/>
        <p:cNvGrpSpPr/>
        <p:nvPr/>
      </p:nvGrpSpPr>
      <p:grpSpPr>
        <a:xfrm>
          <a:off x="0" y="0"/>
          <a:ext cx="0" cy="0"/>
          <a:chOff x="0" y="0"/>
          <a:chExt cx="0" cy="0"/>
        </a:xfrm>
      </p:grpSpPr>
      <p:sp>
        <p:nvSpPr>
          <p:cNvPr id="221" name="Shape 221"/>
          <p:cNvSpPr txBox="1"/>
          <p:nvPr>
            <p:ph idx="4294967295" type="ctrTitle"/>
          </p:nvPr>
        </p:nvSpPr>
        <p:spPr>
          <a:xfrm>
            <a:off x="3179925" y="1814375"/>
            <a:ext cx="5351700" cy="1159800"/>
          </a:xfrm>
          <a:prstGeom prst="rect">
            <a:avLst/>
          </a:prstGeom>
        </p:spPr>
        <p:txBody>
          <a:bodyPr anchorCtr="0" anchor="t" bIns="91425" lIns="91425" rIns="91425" wrap="square" tIns="91425">
            <a:noAutofit/>
          </a:bodyPr>
          <a:lstStyle/>
          <a:p>
            <a:pPr lvl="0" rtl="0">
              <a:spcBef>
                <a:spcPts val="0"/>
              </a:spcBef>
              <a:buNone/>
            </a:pPr>
            <a:r>
              <a:rPr lang="en" sz="6000">
                <a:solidFill>
                  <a:srgbClr val="ABE33F"/>
                </a:solidFill>
              </a:rPr>
              <a:t>Questions?</a:t>
            </a:r>
          </a:p>
        </p:txBody>
      </p:sp>
      <p:grpSp>
        <p:nvGrpSpPr>
          <p:cNvPr id="222" name="Shape 222"/>
          <p:cNvGrpSpPr/>
          <p:nvPr/>
        </p:nvGrpSpPr>
        <p:grpSpPr>
          <a:xfrm>
            <a:off x="685613" y="1814387"/>
            <a:ext cx="1512762" cy="1433896"/>
            <a:chOff x="5300400" y="3670175"/>
            <a:chExt cx="421300" cy="399325"/>
          </a:xfrm>
        </p:grpSpPr>
        <p:sp>
          <p:nvSpPr>
            <p:cNvPr id="223" name="Shape 223"/>
            <p:cNvSpPr/>
            <p:nvPr/>
          </p:nvSpPr>
          <p:spPr>
            <a:xfrm>
              <a:off x="5300400" y="3708025"/>
              <a:ext cx="421300" cy="267450"/>
            </a:xfrm>
            <a:custGeom>
              <a:pathLst>
                <a:path extrusionOk="0" h="10698" w="16852">
                  <a:moveTo>
                    <a:pt x="16364" y="489"/>
                  </a:moveTo>
                  <a:lnTo>
                    <a:pt x="16364" y="10209"/>
                  </a:lnTo>
                  <a:lnTo>
                    <a:pt x="489" y="10209"/>
                  </a:lnTo>
                  <a:lnTo>
                    <a:pt x="489" y="489"/>
                  </a:lnTo>
                  <a:close/>
                  <a:moveTo>
                    <a:pt x="391" y="0"/>
                  </a:moveTo>
                  <a:lnTo>
                    <a:pt x="293" y="25"/>
                  </a:lnTo>
                  <a:lnTo>
                    <a:pt x="196" y="74"/>
                  </a:lnTo>
                  <a:lnTo>
                    <a:pt x="122" y="147"/>
                  </a:lnTo>
                  <a:lnTo>
                    <a:pt x="73" y="220"/>
                  </a:lnTo>
                  <a:lnTo>
                    <a:pt x="25" y="293"/>
                  </a:lnTo>
                  <a:lnTo>
                    <a:pt x="0" y="391"/>
                  </a:lnTo>
                  <a:lnTo>
                    <a:pt x="0" y="489"/>
                  </a:lnTo>
                  <a:lnTo>
                    <a:pt x="0" y="10209"/>
                  </a:lnTo>
                  <a:lnTo>
                    <a:pt x="0" y="10307"/>
                  </a:lnTo>
                  <a:lnTo>
                    <a:pt x="25" y="10405"/>
                  </a:lnTo>
                  <a:lnTo>
                    <a:pt x="73" y="10478"/>
                  </a:lnTo>
                  <a:lnTo>
                    <a:pt x="122" y="10551"/>
                  </a:lnTo>
                  <a:lnTo>
                    <a:pt x="196" y="10600"/>
                  </a:lnTo>
                  <a:lnTo>
                    <a:pt x="293" y="10649"/>
                  </a:lnTo>
                  <a:lnTo>
                    <a:pt x="391" y="10673"/>
                  </a:lnTo>
                  <a:lnTo>
                    <a:pt x="489" y="10698"/>
                  </a:lnTo>
                  <a:lnTo>
                    <a:pt x="16364" y="10698"/>
                  </a:lnTo>
                  <a:lnTo>
                    <a:pt x="16461" y="10673"/>
                  </a:lnTo>
                  <a:lnTo>
                    <a:pt x="16559" y="10649"/>
                  </a:lnTo>
                  <a:lnTo>
                    <a:pt x="16657" y="10600"/>
                  </a:lnTo>
                  <a:lnTo>
                    <a:pt x="16730" y="10551"/>
                  </a:lnTo>
                  <a:lnTo>
                    <a:pt x="16779" y="10478"/>
                  </a:lnTo>
                  <a:lnTo>
                    <a:pt x="16828" y="10405"/>
                  </a:lnTo>
                  <a:lnTo>
                    <a:pt x="16852" y="10307"/>
                  </a:lnTo>
                  <a:lnTo>
                    <a:pt x="16852" y="10209"/>
                  </a:lnTo>
                  <a:lnTo>
                    <a:pt x="16852" y="489"/>
                  </a:lnTo>
                  <a:lnTo>
                    <a:pt x="16852" y="391"/>
                  </a:lnTo>
                  <a:lnTo>
                    <a:pt x="16828" y="293"/>
                  </a:lnTo>
                  <a:lnTo>
                    <a:pt x="16779" y="220"/>
                  </a:lnTo>
                  <a:lnTo>
                    <a:pt x="16730" y="147"/>
                  </a:lnTo>
                  <a:lnTo>
                    <a:pt x="16657" y="74"/>
                  </a:lnTo>
                  <a:lnTo>
                    <a:pt x="16559" y="25"/>
                  </a:lnTo>
                  <a:lnTo>
                    <a:pt x="16461" y="0"/>
                  </a:lnTo>
                  <a:close/>
                </a:path>
              </a:pathLst>
            </a:custGeom>
            <a:solidFill>
              <a:srgbClr val="00AE9D">
                <a:alpha val="83460"/>
              </a:srgbClr>
            </a:solidFill>
            <a:ln>
              <a:noFill/>
            </a:ln>
          </p:spPr>
          <p:txBody>
            <a:bodyPr anchorCtr="0" anchor="ctr" bIns="91425" lIns="91425" rIns="91425" wrap="square" tIns="91425">
              <a:noAutofit/>
            </a:bodyPr>
            <a:lstStyle/>
            <a:p>
              <a:pPr lvl="0">
                <a:spcBef>
                  <a:spcPts val="0"/>
                </a:spcBef>
                <a:buNone/>
              </a:pPr>
              <a:r>
                <a:t/>
              </a:r>
              <a:endParaRPr/>
            </a:p>
          </p:txBody>
        </p:sp>
        <p:sp>
          <p:nvSpPr>
            <p:cNvPr id="224" name="Shape 224"/>
            <p:cNvSpPr/>
            <p:nvPr/>
          </p:nvSpPr>
          <p:spPr>
            <a:xfrm>
              <a:off x="5498825" y="3670175"/>
              <a:ext cx="24450" cy="25650"/>
            </a:xfrm>
            <a:custGeom>
              <a:pathLst>
                <a:path extrusionOk="0" h="1026" w="978">
                  <a:moveTo>
                    <a:pt x="489" y="0"/>
                  </a:moveTo>
                  <a:lnTo>
                    <a:pt x="391" y="25"/>
                  </a:lnTo>
                  <a:lnTo>
                    <a:pt x="294" y="49"/>
                  </a:lnTo>
                  <a:lnTo>
                    <a:pt x="220" y="98"/>
                  </a:lnTo>
                  <a:lnTo>
                    <a:pt x="147" y="147"/>
                  </a:lnTo>
                  <a:lnTo>
                    <a:pt x="74" y="220"/>
                  </a:lnTo>
                  <a:lnTo>
                    <a:pt x="49" y="318"/>
                  </a:lnTo>
                  <a:lnTo>
                    <a:pt x="1" y="391"/>
                  </a:lnTo>
                  <a:lnTo>
                    <a:pt x="1" y="489"/>
                  </a:lnTo>
                  <a:lnTo>
                    <a:pt x="1" y="1026"/>
                  </a:lnTo>
                  <a:lnTo>
                    <a:pt x="978" y="1026"/>
                  </a:lnTo>
                  <a:lnTo>
                    <a:pt x="978" y="489"/>
                  </a:lnTo>
                  <a:lnTo>
                    <a:pt x="978" y="391"/>
                  </a:lnTo>
                  <a:lnTo>
                    <a:pt x="929" y="318"/>
                  </a:lnTo>
                  <a:lnTo>
                    <a:pt x="904" y="220"/>
                  </a:lnTo>
                  <a:lnTo>
                    <a:pt x="831" y="147"/>
                  </a:lnTo>
                  <a:lnTo>
                    <a:pt x="758" y="98"/>
                  </a:lnTo>
                  <a:lnTo>
                    <a:pt x="684" y="49"/>
                  </a:lnTo>
                  <a:lnTo>
                    <a:pt x="587" y="25"/>
                  </a:lnTo>
                  <a:lnTo>
                    <a:pt x="489" y="0"/>
                  </a:lnTo>
                  <a:close/>
                </a:path>
              </a:pathLst>
            </a:custGeom>
            <a:solidFill>
              <a:srgbClr val="00AE9D">
                <a:alpha val="83460"/>
              </a:srgbClr>
            </a:solidFill>
            <a:ln>
              <a:noFill/>
            </a:ln>
          </p:spPr>
          <p:txBody>
            <a:bodyPr anchorCtr="0" anchor="ctr" bIns="91425" lIns="91425" rIns="91425" wrap="square" tIns="91425">
              <a:noAutofit/>
            </a:bodyPr>
            <a:lstStyle/>
            <a:p>
              <a:pPr lvl="0">
                <a:spcBef>
                  <a:spcPts val="0"/>
                </a:spcBef>
                <a:buNone/>
              </a:pPr>
              <a:r>
                <a:t/>
              </a:r>
              <a:endParaRPr/>
            </a:p>
          </p:txBody>
        </p:sp>
        <p:sp>
          <p:nvSpPr>
            <p:cNvPr id="225" name="Shape 225"/>
            <p:cNvSpPr/>
            <p:nvPr/>
          </p:nvSpPr>
          <p:spPr>
            <a:xfrm>
              <a:off x="5366325" y="3987675"/>
              <a:ext cx="61100" cy="81825"/>
            </a:xfrm>
            <a:custGeom>
              <a:pathLst>
                <a:path extrusionOk="0" h="3273" w="2444">
                  <a:moveTo>
                    <a:pt x="1344" y="0"/>
                  </a:moveTo>
                  <a:lnTo>
                    <a:pt x="50" y="2565"/>
                  </a:lnTo>
                  <a:lnTo>
                    <a:pt x="25" y="2638"/>
                  </a:lnTo>
                  <a:lnTo>
                    <a:pt x="1" y="2736"/>
                  </a:lnTo>
                  <a:lnTo>
                    <a:pt x="1" y="2833"/>
                  </a:lnTo>
                  <a:lnTo>
                    <a:pt x="25" y="2931"/>
                  </a:lnTo>
                  <a:lnTo>
                    <a:pt x="74" y="3004"/>
                  </a:lnTo>
                  <a:lnTo>
                    <a:pt x="123" y="3102"/>
                  </a:lnTo>
                  <a:lnTo>
                    <a:pt x="196" y="3151"/>
                  </a:lnTo>
                  <a:lnTo>
                    <a:pt x="269" y="3224"/>
                  </a:lnTo>
                  <a:lnTo>
                    <a:pt x="392" y="3248"/>
                  </a:lnTo>
                  <a:lnTo>
                    <a:pt x="489" y="3273"/>
                  </a:lnTo>
                  <a:lnTo>
                    <a:pt x="636" y="3248"/>
                  </a:lnTo>
                  <a:lnTo>
                    <a:pt x="758" y="3200"/>
                  </a:lnTo>
                  <a:lnTo>
                    <a:pt x="856" y="3102"/>
                  </a:lnTo>
                  <a:lnTo>
                    <a:pt x="929" y="3004"/>
                  </a:lnTo>
                  <a:lnTo>
                    <a:pt x="2443" y="0"/>
                  </a:lnTo>
                  <a:close/>
                </a:path>
              </a:pathLst>
            </a:custGeom>
            <a:solidFill>
              <a:srgbClr val="00AE9D">
                <a:alpha val="83460"/>
              </a:srgbClr>
            </a:solidFill>
            <a:ln>
              <a:noFill/>
            </a:ln>
          </p:spPr>
          <p:txBody>
            <a:bodyPr anchorCtr="0" anchor="ctr" bIns="91425" lIns="91425" rIns="91425" wrap="square" tIns="91425">
              <a:noAutofit/>
            </a:bodyPr>
            <a:lstStyle/>
            <a:p>
              <a:pPr lvl="0">
                <a:spcBef>
                  <a:spcPts val="0"/>
                </a:spcBef>
                <a:buNone/>
              </a:pPr>
              <a:r>
                <a:t/>
              </a:r>
              <a:endParaRPr/>
            </a:p>
          </p:txBody>
        </p:sp>
        <p:sp>
          <p:nvSpPr>
            <p:cNvPr id="226" name="Shape 226"/>
            <p:cNvSpPr/>
            <p:nvPr/>
          </p:nvSpPr>
          <p:spPr>
            <a:xfrm>
              <a:off x="5594700" y="3987675"/>
              <a:ext cx="61075" cy="81825"/>
            </a:xfrm>
            <a:custGeom>
              <a:pathLst>
                <a:path extrusionOk="0" h="3273" w="2443">
                  <a:moveTo>
                    <a:pt x="0" y="0"/>
                  </a:moveTo>
                  <a:lnTo>
                    <a:pt x="1514" y="3004"/>
                  </a:lnTo>
                  <a:lnTo>
                    <a:pt x="1588" y="3102"/>
                  </a:lnTo>
                  <a:lnTo>
                    <a:pt x="1685" y="3200"/>
                  </a:lnTo>
                  <a:lnTo>
                    <a:pt x="1807" y="3248"/>
                  </a:lnTo>
                  <a:lnTo>
                    <a:pt x="1954" y="3273"/>
                  </a:lnTo>
                  <a:lnTo>
                    <a:pt x="2052" y="3248"/>
                  </a:lnTo>
                  <a:lnTo>
                    <a:pt x="2174" y="3224"/>
                  </a:lnTo>
                  <a:lnTo>
                    <a:pt x="2247" y="3151"/>
                  </a:lnTo>
                  <a:lnTo>
                    <a:pt x="2320" y="3102"/>
                  </a:lnTo>
                  <a:lnTo>
                    <a:pt x="2369" y="3004"/>
                  </a:lnTo>
                  <a:lnTo>
                    <a:pt x="2418" y="2931"/>
                  </a:lnTo>
                  <a:lnTo>
                    <a:pt x="2442" y="2833"/>
                  </a:lnTo>
                  <a:lnTo>
                    <a:pt x="2442" y="2736"/>
                  </a:lnTo>
                  <a:lnTo>
                    <a:pt x="2418" y="2638"/>
                  </a:lnTo>
                  <a:lnTo>
                    <a:pt x="2393" y="2565"/>
                  </a:lnTo>
                  <a:lnTo>
                    <a:pt x="1099" y="0"/>
                  </a:lnTo>
                  <a:close/>
                </a:path>
              </a:pathLst>
            </a:custGeom>
            <a:solidFill>
              <a:srgbClr val="00AE9D">
                <a:alpha val="83460"/>
              </a:srgbClr>
            </a:solidFill>
            <a:ln>
              <a:noFill/>
            </a:ln>
          </p:spPr>
          <p:txBody>
            <a:bodyPr anchorCtr="0" anchor="ctr" bIns="91425" lIns="91425" rIns="91425" wrap="square" tIns="91425">
              <a:noAutofit/>
            </a:bodyPr>
            <a:lstStyle/>
            <a:p>
              <a:pPr lvl="0">
                <a:spcBef>
                  <a:spcPts val="0"/>
                </a:spcBef>
                <a:buNone/>
              </a:pPr>
              <a:r>
                <a:t/>
              </a:r>
              <a:endParaRPr/>
            </a:p>
          </p:txBody>
        </p:sp>
        <p:sp>
          <p:nvSpPr>
            <p:cNvPr id="227" name="Shape 227"/>
            <p:cNvSpPr/>
            <p:nvPr/>
          </p:nvSpPr>
          <p:spPr>
            <a:xfrm>
              <a:off x="5324825" y="3732450"/>
              <a:ext cx="372475" cy="218600"/>
            </a:xfrm>
            <a:custGeom>
              <a:pathLst>
                <a:path extrusionOk="0" h="8744" w="14899">
                  <a:moveTo>
                    <a:pt x="12578" y="1319"/>
                  </a:moveTo>
                  <a:lnTo>
                    <a:pt x="12676" y="1344"/>
                  </a:lnTo>
                  <a:lnTo>
                    <a:pt x="12749" y="1392"/>
                  </a:lnTo>
                  <a:lnTo>
                    <a:pt x="12822" y="1441"/>
                  </a:lnTo>
                  <a:lnTo>
                    <a:pt x="12895" y="1515"/>
                  </a:lnTo>
                  <a:lnTo>
                    <a:pt x="12920" y="1612"/>
                  </a:lnTo>
                  <a:lnTo>
                    <a:pt x="12969" y="1710"/>
                  </a:lnTo>
                  <a:lnTo>
                    <a:pt x="12969" y="1808"/>
                  </a:lnTo>
                  <a:lnTo>
                    <a:pt x="12969" y="4079"/>
                  </a:lnTo>
                  <a:lnTo>
                    <a:pt x="12969" y="4177"/>
                  </a:lnTo>
                  <a:lnTo>
                    <a:pt x="12920" y="4274"/>
                  </a:lnTo>
                  <a:lnTo>
                    <a:pt x="12895" y="4348"/>
                  </a:lnTo>
                  <a:lnTo>
                    <a:pt x="12822" y="4421"/>
                  </a:lnTo>
                  <a:lnTo>
                    <a:pt x="12749" y="4470"/>
                  </a:lnTo>
                  <a:lnTo>
                    <a:pt x="12676" y="4519"/>
                  </a:lnTo>
                  <a:lnTo>
                    <a:pt x="12578" y="4543"/>
                  </a:lnTo>
                  <a:lnTo>
                    <a:pt x="12480" y="4567"/>
                  </a:lnTo>
                  <a:lnTo>
                    <a:pt x="12383" y="4543"/>
                  </a:lnTo>
                  <a:lnTo>
                    <a:pt x="12285" y="4519"/>
                  </a:lnTo>
                  <a:lnTo>
                    <a:pt x="12212" y="4470"/>
                  </a:lnTo>
                  <a:lnTo>
                    <a:pt x="12138" y="4421"/>
                  </a:lnTo>
                  <a:lnTo>
                    <a:pt x="12065" y="4348"/>
                  </a:lnTo>
                  <a:lnTo>
                    <a:pt x="12041" y="4274"/>
                  </a:lnTo>
                  <a:lnTo>
                    <a:pt x="11992" y="4177"/>
                  </a:lnTo>
                  <a:lnTo>
                    <a:pt x="11992" y="4079"/>
                  </a:lnTo>
                  <a:lnTo>
                    <a:pt x="11992" y="3004"/>
                  </a:lnTo>
                  <a:lnTo>
                    <a:pt x="7986" y="7010"/>
                  </a:lnTo>
                  <a:lnTo>
                    <a:pt x="7913" y="7059"/>
                  </a:lnTo>
                  <a:lnTo>
                    <a:pt x="7815" y="7107"/>
                  </a:lnTo>
                  <a:lnTo>
                    <a:pt x="7742" y="7132"/>
                  </a:lnTo>
                  <a:lnTo>
                    <a:pt x="7644" y="7156"/>
                  </a:lnTo>
                  <a:lnTo>
                    <a:pt x="7547" y="7132"/>
                  </a:lnTo>
                  <a:lnTo>
                    <a:pt x="7449" y="7107"/>
                  </a:lnTo>
                  <a:lnTo>
                    <a:pt x="7376" y="7059"/>
                  </a:lnTo>
                  <a:lnTo>
                    <a:pt x="7303" y="7010"/>
                  </a:lnTo>
                  <a:lnTo>
                    <a:pt x="5349" y="5056"/>
                  </a:lnTo>
                  <a:lnTo>
                    <a:pt x="2760" y="7620"/>
                  </a:lnTo>
                  <a:lnTo>
                    <a:pt x="2687" y="7694"/>
                  </a:lnTo>
                  <a:lnTo>
                    <a:pt x="2613" y="7742"/>
                  </a:lnTo>
                  <a:lnTo>
                    <a:pt x="2516" y="7767"/>
                  </a:lnTo>
                  <a:lnTo>
                    <a:pt x="2320" y="7767"/>
                  </a:lnTo>
                  <a:lnTo>
                    <a:pt x="2247" y="7742"/>
                  </a:lnTo>
                  <a:lnTo>
                    <a:pt x="2149" y="7694"/>
                  </a:lnTo>
                  <a:lnTo>
                    <a:pt x="2076" y="7620"/>
                  </a:lnTo>
                  <a:lnTo>
                    <a:pt x="2003" y="7547"/>
                  </a:lnTo>
                  <a:lnTo>
                    <a:pt x="1978" y="7474"/>
                  </a:lnTo>
                  <a:lnTo>
                    <a:pt x="1929" y="7376"/>
                  </a:lnTo>
                  <a:lnTo>
                    <a:pt x="1929" y="7278"/>
                  </a:lnTo>
                  <a:lnTo>
                    <a:pt x="1929" y="7205"/>
                  </a:lnTo>
                  <a:lnTo>
                    <a:pt x="1978" y="7107"/>
                  </a:lnTo>
                  <a:lnTo>
                    <a:pt x="2003" y="7010"/>
                  </a:lnTo>
                  <a:lnTo>
                    <a:pt x="2076" y="6936"/>
                  </a:lnTo>
                  <a:lnTo>
                    <a:pt x="5007" y="4006"/>
                  </a:lnTo>
                  <a:lnTo>
                    <a:pt x="5080" y="3957"/>
                  </a:lnTo>
                  <a:lnTo>
                    <a:pt x="5153" y="3908"/>
                  </a:lnTo>
                  <a:lnTo>
                    <a:pt x="5251" y="3884"/>
                  </a:lnTo>
                  <a:lnTo>
                    <a:pt x="5446" y="3884"/>
                  </a:lnTo>
                  <a:lnTo>
                    <a:pt x="5520" y="3908"/>
                  </a:lnTo>
                  <a:lnTo>
                    <a:pt x="5617" y="3957"/>
                  </a:lnTo>
                  <a:lnTo>
                    <a:pt x="5691" y="4006"/>
                  </a:lnTo>
                  <a:lnTo>
                    <a:pt x="7644" y="5960"/>
                  </a:lnTo>
                  <a:lnTo>
                    <a:pt x="11332" y="2296"/>
                  </a:lnTo>
                  <a:lnTo>
                    <a:pt x="10209" y="2296"/>
                  </a:lnTo>
                  <a:lnTo>
                    <a:pt x="10111" y="2272"/>
                  </a:lnTo>
                  <a:lnTo>
                    <a:pt x="10013" y="2247"/>
                  </a:lnTo>
                  <a:lnTo>
                    <a:pt x="9916" y="2198"/>
                  </a:lnTo>
                  <a:lnTo>
                    <a:pt x="9843" y="2150"/>
                  </a:lnTo>
                  <a:lnTo>
                    <a:pt x="9794" y="2076"/>
                  </a:lnTo>
                  <a:lnTo>
                    <a:pt x="9745" y="1979"/>
                  </a:lnTo>
                  <a:lnTo>
                    <a:pt x="9720" y="1905"/>
                  </a:lnTo>
                  <a:lnTo>
                    <a:pt x="9720" y="1808"/>
                  </a:lnTo>
                  <a:lnTo>
                    <a:pt x="9720" y="1710"/>
                  </a:lnTo>
                  <a:lnTo>
                    <a:pt x="9745" y="1612"/>
                  </a:lnTo>
                  <a:lnTo>
                    <a:pt x="9794" y="1515"/>
                  </a:lnTo>
                  <a:lnTo>
                    <a:pt x="9843" y="1441"/>
                  </a:lnTo>
                  <a:lnTo>
                    <a:pt x="9916" y="1392"/>
                  </a:lnTo>
                  <a:lnTo>
                    <a:pt x="10013" y="1344"/>
                  </a:lnTo>
                  <a:lnTo>
                    <a:pt x="10111" y="1319"/>
                  </a:lnTo>
                  <a:close/>
                  <a:moveTo>
                    <a:pt x="0" y="0"/>
                  </a:moveTo>
                  <a:lnTo>
                    <a:pt x="0" y="8744"/>
                  </a:lnTo>
                  <a:lnTo>
                    <a:pt x="14898" y="8744"/>
                  </a:lnTo>
                  <a:lnTo>
                    <a:pt x="14898" y="0"/>
                  </a:lnTo>
                  <a:close/>
                </a:path>
              </a:pathLst>
            </a:custGeom>
            <a:solidFill>
              <a:srgbClr val="00AE9D">
                <a:alpha val="83460"/>
              </a:srgbClr>
            </a:solidFill>
            <a:ln>
              <a:noFill/>
            </a:ln>
          </p:spPr>
          <p:txBody>
            <a:bodyPr anchorCtr="0" anchor="ctr" bIns="91425" lIns="91425" rIns="91425" wrap="square" tIns="91425">
              <a:noAutofit/>
            </a:bodyPr>
            <a:lstStyle/>
            <a:p>
              <a:pPr lvl="0">
                <a:spcBef>
                  <a:spcPts val="0"/>
                </a:spcBef>
                <a:buNone/>
              </a:pPr>
              <a:r>
                <a:t/>
              </a:r>
              <a:endParaRPr/>
            </a:p>
          </p:txBody>
        </p:sp>
      </p:grpSp>
      <p:sp>
        <p:nvSpPr>
          <p:cNvPr id="228" name="Shape 228"/>
          <p:cNvSpPr/>
          <p:nvPr/>
        </p:nvSpPr>
        <p:spPr>
          <a:xfrm>
            <a:off x="1850372" y="1562101"/>
            <a:ext cx="957630" cy="859666"/>
          </a:xfrm>
          <a:custGeom>
            <a:pathLst>
              <a:path extrusionOk="0" h="14997" w="16706">
                <a:moveTo>
                  <a:pt x="4299" y="0"/>
                </a:moveTo>
                <a:lnTo>
                  <a:pt x="3859" y="25"/>
                </a:lnTo>
                <a:lnTo>
                  <a:pt x="3444" y="74"/>
                </a:lnTo>
                <a:lnTo>
                  <a:pt x="3029" y="196"/>
                </a:lnTo>
                <a:lnTo>
                  <a:pt x="2614" y="342"/>
                </a:lnTo>
                <a:lnTo>
                  <a:pt x="2247" y="513"/>
                </a:lnTo>
                <a:lnTo>
                  <a:pt x="1905" y="733"/>
                </a:lnTo>
                <a:lnTo>
                  <a:pt x="1563" y="977"/>
                </a:lnTo>
                <a:lnTo>
                  <a:pt x="1270" y="1246"/>
                </a:lnTo>
                <a:lnTo>
                  <a:pt x="977" y="1563"/>
                </a:lnTo>
                <a:lnTo>
                  <a:pt x="733" y="1881"/>
                </a:lnTo>
                <a:lnTo>
                  <a:pt x="513" y="2247"/>
                </a:lnTo>
                <a:lnTo>
                  <a:pt x="342" y="2614"/>
                </a:lnTo>
                <a:lnTo>
                  <a:pt x="196" y="3004"/>
                </a:lnTo>
                <a:lnTo>
                  <a:pt x="98" y="3420"/>
                </a:lnTo>
                <a:lnTo>
                  <a:pt x="25" y="3859"/>
                </a:lnTo>
                <a:lnTo>
                  <a:pt x="0" y="4299"/>
                </a:lnTo>
                <a:lnTo>
                  <a:pt x="0" y="4592"/>
                </a:lnTo>
                <a:lnTo>
                  <a:pt x="25" y="4885"/>
                </a:lnTo>
                <a:lnTo>
                  <a:pt x="122" y="5447"/>
                </a:lnTo>
                <a:lnTo>
                  <a:pt x="245" y="6008"/>
                </a:lnTo>
                <a:lnTo>
                  <a:pt x="440" y="6546"/>
                </a:lnTo>
                <a:lnTo>
                  <a:pt x="660" y="7059"/>
                </a:lnTo>
                <a:lnTo>
                  <a:pt x="928" y="7547"/>
                </a:lnTo>
                <a:lnTo>
                  <a:pt x="1197" y="8011"/>
                </a:lnTo>
                <a:lnTo>
                  <a:pt x="1515" y="8475"/>
                </a:lnTo>
                <a:lnTo>
                  <a:pt x="1856" y="8915"/>
                </a:lnTo>
                <a:lnTo>
                  <a:pt x="2198" y="9330"/>
                </a:lnTo>
                <a:lnTo>
                  <a:pt x="2565" y="9745"/>
                </a:lnTo>
                <a:lnTo>
                  <a:pt x="2931" y="10136"/>
                </a:lnTo>
                <a:lnTo>
                  <a:pt x="3639" y="10869"/>
                </a:lnTo>
                <a:lnTo>
                  <a:pt x="4299" y="11528"/>
                </a:lnTo>
                <a:lnTo>
                  <a:pt x="4861" y="12065"/>
                </a:lnTo>
                <a:lnTo>
                  <a:pt x="5496" y="12627"/>
                </a:lnTo>
                <a:lnTo>
                  <a:pt x="6839" y="13775"/>
                </a:lnTo>
                <a:lnTo>
                  <a:pt x="7913" y="14654"/>
                </a:lnTo>
                <a:lnTo>
                  <a:pt x="8353" y="14996"/>
                </a:lnTo>
                <a:lnTo>
                  <a:pt x="8793" y="14654"/>
                </a:lnTo>
                <a:lnTo>
                  <a:pt x="9843" y="13799"/>
                </a:lnTo>
                <a:lnTo>
                  <a:pt x="11186" y="12651"/>
                </a:lnTo>
                <a:lnTo>
                  <a:pt x="11821" y="12090"/>
                </a:lnTo>
                <a:lnTo>
                  <a:pt x="12407" y="11528"/>
                </a:lnTo>
                <a:lnTo>
                  <a:pt x="13067" y="10869"/>
                </a:lnTo>
                <a:lnTo>
                  <a:pt x="13775" y="10136"/>
                </a:lnTo>
                <a:lnTo>
                  <a:pt x="14141" y="9745"/>
                </a:lnTo>
                <a:lnTo>
                  <a:pt x="14508" y="9330"/>
                </a:lnTo>
                <a:lnTo>
                  <a:pt x="14850" y="8915"/>
                </a:lnTo>
                <a:lnTo>
                  <a:pt x="15191" y="8475"/>
                </a:lnTo>
                <a:lnTo>
                  <a:pt x="15509" y="8011"/>
                </a:lnTo>
                <a:lnTo>
                  <a:pt x="15778" y="7547"/>
                </a:lnTo>
                <a:lnTo>
                  <a:pt x="16046" y="7059"/>
                </a:lnTo>
                <a:lnTo>
                  <a:pt x="16266" y="6546"/>
                </a:lnTo>
                <a:lnTo>
                  <a:pt x="16461" y="6008"/>
                </a:lnTo>
                <a:lnTo>
                  <a:pt x="16584" y="5447"/>
                </a:lnTo>
                <a:lnTo>
                  <a:pt x="16681" y="4885"/>
                </a:lnTo>
                <a:lnTo>
                  <a:pt x="16706" y="4592"/>
                </a:lnTo>
                <a:lnTo>
                  <a:pt x="16706" y="4299"/>
                </a:lnTo>
                <a:lnTo>
                  <a:pt x="16681" y="3859"/>
                </a:lnTo>
                <a:lnTo>
                  <a:pt x="16608" y="3420"/>
                </a:lnTo>
                <a:lnTo>
                  <a:pt x="16510" y="3004"/>
                </a:lnTo>
                <a:lnTo>
                  <a:pt x="16364" y="2614"/>
                </a:lnTo>
                <a:lnTo>
                  <a:pt x="16193" y="2247"/>
                </a:lnTo>
                <a:lnTo>
                  <a:pt x="15973" y="1881"/>
                </a:lnTo>
                <a:lnTo>
                  <a:pt x="15729" y="1563"/>
                </a:lnTo>
                <a:lnTo>
                  <a:pt x="15436" y="1246"/>
                </a:lnTo>
                <a:lnTo>
                  <a:pt x="15143" y="977"/>
                </a:lnTo>
                <a:lnTo>
                  <a:pt x="14801" y="733"/>
                </a:lnTo>
                <a:lnTo>
                  <a:pt x="14459" y="513"/>
                </a:lnTo>
                <a:lnTo>
                  <a:pt x="14092" y="342"/>
                </a:lnTo>
                <a:lnTo>
                  <a:pt x="13677" y="196"/>
                </a:lnTo>
                <a:lnTo>
                  <a:pt x="13262" y="74"/>
                </a:lnTo>
                <a:lnTo>
                  <a:pt x="12847" y="25"/>
                </a:lnTo>
                <a:lnTo>
                  <a:pt x="12407" y="0"/>
                </a:lnTo>
                <a:lnTo>
                  <a:pt x="12065" y="0"/>
                </a:lnTo>
                <a:lnTo>
                  <a:pt x="11723" y="49"/>
                </a:lnTo>
                <a:lnTo>
                  <a:pt x="11381" y="122"/>
                </a:lnTo>
                <a:lnTo>
                  <a:pt x="11064" y="196"/>
                </a:lnTo>
                <a:lnTo>
                  <a:pt x="10746" y="318"/>
                </a:lnTo>
                <a:lnTo>
                  <a:pt x="10453" y="464"/>
                </a:lnTo>
                <a:lnTo>
                  <a:pt x="10160" y="611"/>
                </a:lnTo>
                <a:lnTo>
                  <a:pt x="9892" y="806"/>
                </a:lnTo>
                <a:lnTo>
                  <a:pt x="9647" y="1002"/>
                </a:lnTo>
                <a:lnTo>
                  <a:pt x="9403" y="1221"/>
                </a:lnTo>
                <a:lnTo>
                  <a:pt x="9183" y="1466"/>
                </a:lnTo>
                <a:lnTo>
                  <a:pt x="8964" y="1710"/>
                </a:lnTo>
                <a:lnTo>
                  <a:pt x="8793" y="1979"/>
                </a:lnTo>
                <a:lnTo>
                  <a:pt x="8622" y="2272"/>
                </a:lnTo>
                <a:lnTo>
                  <a:pt x="8475" y="2565"/>
                </a:lnTo>
                <a:lnTo>
                  <a:pt x="8353" y="2858"/>
                </a:lnTo>
                <a:lnTo>
                  <a:pt x="8231" y="2565"/>
                </a:lnTo>
                <a:lnTo>
                  <a:pt x="8084" y="2272"/>
                </a:lnTo>
                <a:lnTo>
                  <a:pt x="7913" y="1979"/>
                </a:lnTo>
                <a:lnTo>
                  <a:pt x="7742" y="1710"/>
                </a:lnTo>
                <a:lnTo>
                  <a:pt x="7523" y="1466"/>
                </a:lnTo>
                <a:lnTo>
                  <a:pt x="7303" y="1221"/>
                </a:lnTo>
                <a:lnTo>
                  <a:pt x="7059" y="1002"/>
                </a:lnTo>
                <a:lnTo>
                  <a:pt x="6814" y="806"/>
                </a:lnTo>
                <a:lnTo>
                  <a:pt x="6546" y="611"/>
                </a:lnTo>
                <a:lnTo>
                  <a:pt x="6253" y="464"/>
                </a:lnTo>
                <a:lnTo>
                  <a:pt x="5960" y="318"/>
                </a:lnTo>
                <a:lnTo>
                  <a:pt x="5642" y="196"/>
                </a:lnTo>
                <a:lnTo>
                  <a:pt x="5325" y="122"/>
                </a:lnTo>
                <a:lnTo>
                  <a:pt x="4983" y="49"/>
                </a:lnTo>
                <a:lnTo>
                  <a:pt x="4641" y="0"/>
                </a:lnTo>
                <a:close/>
              </a:path>
            </a:pathLst>
          </a:custGeom>
          <a:solidFill>
            <a:srgbClr val="ABE33F">
              <a:alpha val="81150"/>
            </a:srgbClr>
          </a:solidFill>
          <a:ln>
            <a:noFill/>
          </a:ln>
        </p:spPr>
        <p:txBody>
          <a:bodyPr anchorCtr="0" anchor="ctr" bIns="91425" lIns="91425" rIns="91425" wrap="square" tIns="91425">
            <a:noAutofit/>
          </a:bodyPr>
          <a:lstStyle/>
          <a:p>
            <a:pPr lvl="0">
              <a:spcBef>
                <a:spcPts val="0"/>
              </a:spcBef>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232" name="Shape 232"/>
        <p:cNvGrpSpPr/>
        <p:nvPr/>
      </p:nvGrpSpPr>
      <p:grpSpPr>
        <a:xfrm>
          <a:off x="0" y="0"/>
          <a:ext cx="0" cy="0"/>
          <a:chOff x="0" y="0"/>
          <a:chExt cx="0" cy="0"/>
        </a:xfrm>
      </p:grpSpPr>
      <p:pic>
        <p:nvPicPr>
          <p:cNvPr descr="goFIT_aesthetic.png" id="233" name="Shape 233"/>
          <p:cNvPicPr preferRelativeResize="0"/>
          <p:nvPr/>
        </p:nvPicPr>
        <p:blipFill>
          <a:blip r:embed="rId3">
            <a:alphaModFix/>
          </a:blip>
          <a:stretch>
            <a:fillRect/>
          </a:stretch>
        </p:blipFill>
        <p:spPr>
          <a:xfrm>
            <a:off x="1143000" y="0"/>
            <a:ext cx="6858000" cy="51435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7" name="Shape 237"/>
        <p:cNvGrpSpPr/>
        <p:nvPr/>
      </p:nvGrpSpPr>
      <p:grpSpPr>
        <a:xfrm>
          <a:off x="0" y="0"/>
          <a:ext cx="0" cy="0"/>
          <a:chOff x="0" y="0"/>
          <a:chExt cx="0" cy="0"/>
        </a:xfrm>
      </p:grpSpPr>
      <p:sp>
        <p:nvSpPr>
          <p:cNvPr id="238" name="Shape 238"/>
          <p:cNvSpPr txBox="1"/>
          <p:nvPr>
            <p:ph type="ctrTitle"/>
          </p:nvPr>
        </p:nvSpPr>
        <p:spPr>
          <a:xfrm>
            <a:off x="0" y="2040550"/>
            <a:ext cx="9144000" cy="1159800"/>
          </a:xfrm>
          <a:prstGeom prst="rect">
            <a:avLst/>
          </a:prstGeom>
        </p:spPr>
        <p:txBody>
          <a:bodyPr anchorCtr="0" anchor="b" bIns="91425" lIns="91425" rIns="91425" wrap="square" tIns="91425">
            <a:noAutofit/>
          </a:bodyPr>
          <a:lstStyle/>
          <a:p>
            <a:pPr lvl="0">
              <a:spcBef>
                <a:spcPts val="0"/>
              </a:spcBef>
              <a:buNone/>
            </a:pPr>
            <a:r>
              <a:rPr lang="en"/>
              <a:t>Concept Video Link:</a:t>
            </a:r>
          </a:p>
        </p:txBody>
      </p:sp>
      <p:sp>
        <p:nvSpPr>
          <p:cNvPr id="239" name="Shape 239"/>
          <p:cNvSpPr txBox="1"/>
          <p:nvPr>
            <p:ph idx="1" type="subTitle"/>
          </p:nvPr>
        </p:nvSpPr>
        <p:spPr>
          <a:xfrm>
            <a:off x="1815375" y="3068650"/>
            <a:ext cx="5513100" cy="784800"/>
          </a:xfrm>
          <a:prstGeom prst="rect">
            <a:avLst/>
          </a:prstGeom>
        </p:spPr>
        <p:txBody>
          <a:bodyPr anchorCtr="0" anchor="t" bIns="91425" lIns="91425" rIns="91425" wrap="square" tIns="91425">
            <a:noAutofit/>
          </a:bodyPr>
          <a:lstStyle/>
          <a:p>
            <a:pPr lvl="0">
              <a:spcBef>
                <a:spcPts val="0"/>
              </a:spcBef>
              <a:buNone/>
            </a:pPr>
            <a:r>
              <a:rPr lang="en" u="sng">
                <a:solidFill>
                  <a:schemeClr val="hlink"/>
                </a:solidFill>
                <a:hlinkClick r:id="rId3"/>
              </a:rPr>
              <a:t>https://www.youtube.com/watch?v=0D0wkahfV74&amp;feature=youtu.be</a:t>
            </a:r>
            <a:r>
              <a:rPr lang="en"/>
              <a:t> </a:t>
            </a: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3" name="Shape 243"/>
        <p:cNvGrpSpPr/>
        <p:nvPr/>
      </p:nvGrpSpPr>
      <p:grpSpPr>
        <a:xfrm>
          <a:off x="0" y="0"/>
          <a:ext cx="0" cy="0"/>
          <a:chOff x="0" y="0"/>
          <a:chExt cx="0" cy="0"/>
        </a:xfrm>
      </p:grpSpPr>
      <p:sp>
        <p:nvSpPr>
          <p:cNvPr id="244" name="Shape 244"/>
          <p:cNvSpPr txBox="1"/>
          <p:nvPr>
            <p:ph idx="1" type="body"/>
          </p:nvPr>
        </p:nvSpPr>
        <p:spPr>
          <a:xfrm>
            <a:off x="886650" y="1170201"/>
            <a:ext cx="7370700" cy="2941200"/>
          </a:xfrm>
          <a:prstGeom prst="rect">
            <a:avLst/>
          </a:prstGeom>
        </p:spPr>
        <p:txBody>
          <a:bodyPr anchorCtr="0" anchor="t" bIns="91425" lIns="91425" rIns="91425" wrap="square" tIns="91425">
            <a:noAutofit/>
          </a:bodyPr>
          <a:lstStyle/>
          <a:p>
            <a:pPr lvl="0" rtl="0">
              <a:spcBef>
                <a:spcPts val="0"/>
              </a:spcBef>
              <a:buNone/>
            </a:pPr>
            <a:r>
              <a:rPr lang="en" sz="2400"/>
              <a:t>Special thanks to all the people who made and released these </a:t>
            </a:r>
            <a:r>
              <a:rPr b="1" lang="en" sz="2400"/>
              <a:t>awesome resources</a:t>
            </a:r>
            <a:r>
              <a:rPr lang="en" sz="2400"/>
              <a:t> for free:</a:t>
            </a:r>
          </a:p>
          <a:p>
            <a:pPr indent="-381000" lvl="0" marL="457200" rtl="0">
              <a:lnSpc>
                <a:spcPct val="115000"/>
              </a:lnSpc>
              <a:spcBef>
                <a:spcPts val="0"/>
              </a:spcBef>
              <a:spcAft>
                <a:spcPts val="0"/>
              </a:spcAft>
              <a:buSzPct val="100000"/>
            </a:pPr>
            <a:r>
              <a:rPr lang="en" sz="2400"/>
              <a:t>Presentation template by </a:t>
            </a:r>
            <a:r>
              <a:rPr lang="en" sz="2400" u="sng">
                <a:hlinkClick r:id="rId3"/>
              </a:rPr>
              <a:t>SlidesCarnival</a:t>
            </a:r>
          </a:p>
          <a:p>
            <a:pPr indent="-381000" lvl="0" marL="457200" rtl="0">
              <a:lnSpc>
                <a:spcPct val="115000"/>
              </a:lnSpc>
              <a:spcBef>
                <a:spcPts val="0"/>
              </a:spcBef>
              <a:spcAft>
                <a:spcPts val="0"/>
              </a:spcAft>
              <a:buSzPct val="100000"/>
            </a:pPr>
            <a:r>
              <a:rPr lang="en" sz="2400"/>
              <a:t>Photographs by </a:t>
            </a:r>
          </a:p>
          <a:p>
            <a:pPr indent="-368300" lvl="1" marL="914400" rtl="0">
              <a:lnSpc>
                <a:spcPct val="115000"/>
              </a:lnSpc>
              <a:spcBef>
                <a:spcPts val="0"/>
              </a:spcBef>
              <a:spcAft>
                <a:spcPts val="0"/>
              </a:spcAft>
              <a:buSzPct val="100000"/>
            </a:pPr>
            <a:r>
              <a:rPr lang="en" sz="2200" u="sng">
                <a:hlinkClick r:id="rId4"/>
              </a:rPr>
              <a:t>Unsplash</a:t>
            </a:r>
          </a:p>
          <a:p>
            <a:pPr indent="-368300" lvl="1" marL="914400" rtl="0">
              <a:spcBef>
                <a:spcPts val="0"/>
              </a:spcBef>
              <a:buSzPct val="100000"/>
            </a:pPr>
            <a:r>
              <a:rPr lang="en" sz="2200" u="sng">
                <a:solidFill>
                  <a:schemeClr val="hlink"/>
                </a:solidFill>
                <a:hlinkClick r:id="rId5"/>
              </a:rPr>
              <a:t>https://pixabay.com/p-791891/?no_redirectfi</a:t>
            </a:r>
          </a:p>
          <a:p>
            <a:pPr indent="-368300" lvl="1" marL="914400" rtl="0">
              <a:lnSpc>
                <a:spcPct val="115000"/>
              </a:lnSpc>
              <a:spcBef>
                <a:spcPts val="0"/>
              </a:spcBef>
              <a:buSzPct val="100000"/>
            </a:pPr>
            <a:r>
              <a:rPr lang="en" sz="2200" u="sng">
                <a:solidFill>
                  <a:schemeClr val="hlink"/>
                </a:solidFill>
                <a:hlinkClick r:id="rId6"/>
              </a:rPr>
              <a:t>https://upload.wikimedia.org/wikipedia/commons/d/df/BXP135677.jpg</a:t>
            </a:r>
          </a:p>
          <a:p>
            <a:pPr indent="-368300" lvl="1" marL="914400" rtl="0">
              <a:spcBef>
                <a:spcPts val="0"/>
              </a:spcBef>
              <a:buSzPct val="100000"/>
            </a:pPr>
            <a:r>
              <a:rPr lang="en" sz="2200" u="sng">
                <a:solidFill>
                  <a:schemeClr val="hlink"/>
                </a:solidFill>
                <a:hlinkClick r:id="rId7"/>
              </a:rPr>
              <a:t>https://pixabay.com/p-2309279/?no_redirect</a:t>
            </a:r>
          </a:p>
          <a:p>
            <a:pPr indent="0" lvl="0" marL="0" rtl="0">
              <a:lnSpc>
                <a:spcPct val="115000"/>
              </a:lnSpc>
              <a:spcBef>
                <a:spcPts val="0"/>
              </a:spcBef>
              <a:buNone/>
            </a:pPr>
            <a:r>
              <a:t/>
            </a:r>
            <a:endParaRPr b="1" sz="1100">
              <a:solidFill>
                <a:schemeClr val="dk1"/>
              </a:solidFill>
              <a:latin typeface="Arial"/>
              <a:ea typeface="Arial"/>
              <a:cs typeface="Arial"/>
              <a:sym typeface="Arial"/>
            </a:endParaRPr>
          </a:p>
        </p:txBody>
      </p:sp>
      <p:sp>
        <p:nvSpPr>
          <p:cNvPr id="245" name="Shape 245"/>
          <p:cNvSpPr txBox="1"/>
          <p:nvPr>
            <p:ph type="title"/>
          </p:nvPr>
        </p:nvSpPr>
        <p:spPr>
          <a:xfrm>
            <a:off x="886650" y="398400"/>
            <a:ext cx="7370700" cy="857400"/>
          </a:xfrm>
          <a:prstGeom prst="rect">
            <a:avLst/>
          </a:prstGeom>
        </p:spPr>
        <p:txBody>
          <a:bodyPr anchorCtr="0" anchor="t" bIns="91425" lIns="91425" rIns="91425" wrap="square" tIns="91425">
            <a:noAutofit/>
          </a:bodyPr>
          <a:lstStyle/>
          <a:p>
            <a:pPr lvl="0" rtl="0">
              <a:spcBef>
                <a:spcPts val="0"/>
              </a:spcBef>
              <a:buNone/>
            </a:pPr>
            <a:r>
              <a:rPr lang="en"/>
              <a:t>Credits</a:t>
            </a: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 name="Shape 105"/>
        <p:cNvGrpSpPr/>
        <p:nvPr/>
      </p:nvGrpSpPr>
      <p:grpSpPr>
        <a:xfrm>
          <a:off x="0" y="0"/>
          <a:ext cx="0" cy="0"/>
          <a:chOff x="0" y="0"/>
          <a:chExt cx="0" cy="0"/>
        </a:xfrm>
      </p:grpSpPr>
      <p:sp>
        <p:nvSpPr>
          <p:cNvPr id="106" name="Shape 106"/>
          <p:cNvSpPr txBox="1"/>
          <p:nvPr>
            <p:ph type="ctrTitle"/>
          </p:nvPr>
        </p:nvSpPr>
        <p:spPr>
          <a:xfrm>
            <a:off x="1815525" y="1888150"/>
            <a:ext cx="5513100" cy="1159800"/>
          </a:xfrm>
          <a:prstGeom prst="rect">
            <a:avLst/>
          </a:prstGeom>
        </p:spPr>
        <p:txBody>
          <a:bodyPr anchorCtr="0" anchor="b" bIns="91425" lIns="91425" rIns="91425" wrap="square" tIns="91425">
            <a:noAutofit/>
          </a:bodyPr>
          <a:lstStyle/>
          <a:p>
            <a:pPr lvl="0" rtl="0">
              <a:spcBef>
                <a:spcPts val="0"/>
              </a:spcBef>
              <a:buNone/>
            </a:pPr>
            <a:r>
              <a:t/>
            </a:r>
            <a:endParaRPr>
              <a:solidFill>
                <a:srgbClr val="ABE33F"/>
              </a:solidFill>
            </a:endParaRPr>
          </a:p>
          <a:p>
            <a:pPr lvl="0" rtl="0">
              <a:spcBef>
                <a:spcPts val="0"/>
              </a:spcBef>
              <a:buNone/>
            </a:pPr>
            <a:r>
              <a:rPr lang="en"/>
              <a:t>Value Proposition</a:t>
            </a:r>
          </a:p>
        </p:txBody>
      </p:sp>
      <p:sp>
        <p:nvSpPr>
          <p:cNvPr id="107" name="Shape 107"/>
          <p:cNvSpPr txBox="1"/>
          <p:nvPr>
            <p:ph idx="1" type="subTitle"/>
          </p:nvPr>
        </p:nvSpPr>
        <p:spPr>
          <a:xfrm>
            <a:off x="1815375" y="2916250"/>
            <a:ext cx="5513100" cy="784800"/>
          </a:xfrm>
          <a:prstGeom prst="rect">
            <a:avLst/>
          </a:prstGeom>
        </p:spPr>
        <p:txBody>
          <a:bodyPr anchorCtr="0" anchor="t" bIns="91425" lIns="91425" rIns="91425" wrap="square" tIns="91425">
            <a:noAutofit/>
          </a:bodyPr>
          <a:lstStyle/>
          <a:p>
            <a:pPr lvl="0" rtl="0">
              <a:spcBef>
                <a:spcPts val="0"/>
              </a:spcBef>
              <a:buNone/>
            </a:pPr>
            <a:r>
              <a:rPr lang="en"/>
              <a:t>What will customers get from our product?</a:t>
            </a: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 name="Shape 111"/>
        <p:cNvGrpSpPr/>
        <p:nvPr/>
      </p:nvGrpSpPr>
      <p:grpSpPr>
        <a:xfrm>
          <a:off x="0" y="0"/>
          <a:ext cx="0" cy="0"/>
          <a:chOff x="0" y="0"/>
          <a:chExt cx="0" cy="0"/>
        </a:xfrm>
      </p:grpSpPr>
      <p:sp>
        <p:nvSpPr>
          <p:cNvPr id="112" name="Shape 112"/>
          <p:cNvSpPr txBox="1"/>
          <p:nvPr>
            <p:ph idx="1" type="body"/>
          </p:nvPr>
        </p:nvSpPr>
        <p:spPr>
          <a:xfrm>
            <a:off x="1833775" y="2314200"/>
            <a:ext cx="5476500" cy="819900"/>
          </a:xfrm>
          <a:prstGeom prst="rect">
            <a:avLst/>
          </a:prstGeom>
        </p:spPr>
        <p:txBody>
          <a:bodyPr anchorCtr="0" anchor="ctr" bIns="91425" lIns="91425" rIns="91425" wrap="square" tIns="91425">
            <a:noAutofit/>
          </a:bodyPr>
          <a:lstStyle/>
          <a:p>
            <a:pPr lvl="0">
              <a:spcBef>
                <a:spcPts val="0"/>
              </a:spcBef>
              <a:buNone/>
            </a:pPr>
            <a:r>
              <a:rPr lang="en"/>
              <a:t>Inspiration to maintain a </a:t>
            </a:r>
          </a:p>
          <a:p>
            <a:pPr lvl="0">
              <a:spcBef>
                <a:spcPts val="0"/>
              </a:spcBef>
              <a:buNone/>
            </a:pPr>
            <a:r>
              <a:rPr lang="en"/>
              <a:t>healthy lifestyle.</a:t>
            </a: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6" name="Shape 116"/>
        <p:cNvGrpSpPr/>
        <p:nvPr/>
      </p:nvGrpSpPr>
      <p:grpSpPr>
        <a:xfrm>
          <a:off x="0" y="0"/>
          <a:ext cx="0" cy="0"/>
          <a:chOff x="0" y="0"/>
          <a:chExt cx="0" cy="0"/>
        </a:xfrm>
      </p:grpSpPr>
      <p:sp>
        <p:nvSpPr>
          <p:cNvPr id="117" name="Shape 117"/>
          <p:cNvSpPr txBox="1"/>
          <p:nvPr>
            <p:ph type="ctrTitle"/>
          </p:nvPr>
        </p:nvSpPr>
        <p:spPr>
          <a:xfrm>
            <a:off x="-50" y="1888150"/>
            <a:ext cx="9144000" cy="1159800"/>
          </a:xfrm>
          <a:prstGeom prst="rect">
            <a:avLst/>
          </a:prstGeom>
        </p:spPr>
        <p:txBody>
          <a:bodyPr anchorCtr="0" anchor="b" bIns="91425" lIns="91425" rIns="91425" wrap="square" tIns="91425">
            <a:noAutofit/>
          </a:bodyPr>
          <a:lstStyle/>
          <a:p>
            <a:pPr lvl="0" rtl="0">
              <a:spcBef>
                <a:spcPts val="0"/>
              </a:spcBef>
              <a:buNone/>
            </a:pPr>
            <a:r>
              <a:rPr lang="en">
                <a:solidFill>
                  <a:srgbClr val="FFFFFF"/>
                </a:solidFill>
              </a:rPr>
              <a:t>Problem/Solution Overview</a:t>
            </a:r>
          </a:p>
        </p:txBody>
      </p:sp>
      <p:sp>
        <p:nvSpPr>
          <p:cNvPr id="118" name="Shape 118"/>
          <p:cNvSpPr txBox="1"/>
          <p:nvPr>
            <p:ph idx="1" type="subTitle"/>
          </p:nvPr>
        </p:nvSpPr>
        <p:spPr>
          <a:xfrm>
            <a:off x="1815375" y="2916250"/>
            <a:ext cx="5513100" cy="784800"/>
          </a:xfrm>
          <a:prstGeom prst="rect">
            <a:avLst/>
          </a:prstGeom>
        </p:spPr>
        <p:txBody>
          <a:bodyPr anchorCtr="0" anchor="t" bIns="91425" lIns="91425" rIns="91425" wrap="square" tIns="91425">
            <a:noAutofit/>
          </a:bodyPr>
          <a:lstStyle/>
          <a:p>
            <a:pPr lvl="0" rtl="0">
              <a:spcBef>
                <a:spcPts val="0"/>
              </a:spcBef>
              <a:buNone/>
            </a:pPr>
            <a:r>
              <a:rPr lang="en"/>
              <a:t>What problem are we going to solve?</a:t>
            </a: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2" name="Shape 122"/>
        <p:cNvGrpSpPr/>
        <p:nvPr/>
      </p:nvGrpSpPr>
      <p:grpSpPr>
        <a:xfrm>
          <a:off x="0" y="0"/>
          <a:ext cx="0" cy="0"/>
          <a:chOff x="0" y="0"/>
          <a:chExt cx="0" cy="0"/>
        </a:xfrm>
      </p:grpSpPr>
      <p:sp>
        <p:nvSpPr>
          <p:cNvPr id="123" name="Shape 123"/>
          <p:cNvSpPr txBox="1"/>
          <p:nvPr>
            <p:ph idx="1" type="body"/>
          </p:nvPr>
        </p:nvSpPr>
        <p:spPr>
          <a:xfrm>
            <a:off x="886650" y="1590075"/>
            <a:ext cx="7370700" cy="3073500"/>
          </a:xfrm>
          <a:prstGeom prst="rect">
            <a:avLst/>
          </a:prstGeom>
        </p:spPr>
        <p:txBody>
          <a:bodyPr anchorCtr="0" anchor="t" bIns="91425" lIns="91425" rIns="91425" wrap="square" tIns="91425">
            <a:noAutofit/>
          </a:bodyPr>
          <a:lstStyle/>
          <a:p>
            <a:pPr lvl="0" rtl="0">
              <a:spcBef>
                <a:spcPts val="0"/>
              </a:spcBef>
              <a:buNone/>
            </a:pPr>
            <a:r>
              <a:rPr lang="en" sz="2100"/>
              <a:t>Although many people want to stay healthy, </a:t>
            </a:r>
            <a:r>
              <a:rPr b="1" lang="en" sz="2100"/>
              <a:t>they rarely prioritize their health</a:t>
            </a:r>
            <a:r>
              <a:rPr lang="en" sz="2100"/>
              <a:t>, saying they don’t have time, don’t want to wait for the long-term benefits, or prefer to do other, more social, activities.</a:t>
            </a:r>
          </a:p>
          <a:p>
            <a:pPr lvl="0">
              <a:spcBef>
                <a:spcPts val="0"/>
              </a:spcBef>
              <a:buNone/>
            </a:pPr>
            <a:r>
              <a:t/>
            </a:r>
            <a:endParaRPr sz="2100"/>
          </a:p>
        </p:txBody>
      </p:sp>
      <p:sp>
        <p:nvSpPr>
          <p:cNvPr id="124" name="Shape 124"/>
          <p:cNvSpPr txBox="1"/>
          <p:nvPr>
            <p:ph type="title"/>
          </p:nvPr>
        </p:nvSpPr>
        <p:spPr>
          <a:xfrm>
            <a:off x="886650" y="398400"/>
            <a:ext cx="7370700" cy="857400"/>
          </a:xfrm>
          <a:prstGeom prst="rect">
            <a:avLst/>
          </a:prstGeom>
        </p:spPr>
        <p:txBody>
          <a:bodyPr anchorCtr="0" anchor="t" bIns="91425" lIns="91425" rIns="91425" wrap="square" tIns="91425">
            <a:noAutofit/>
          </a:bodyPr>
          <a:lstStyle/>
          <a:p>
            <a:pPr lvl="0">
              <a:spcBef>
                <a:spcPts val="0"/>
              </a:spcBef>
              <a:buNone/>
            </a:pPr>
            <a:r>
              <a:rPr lang="en"/>
              <a:t>Problem Overview</a:t>
            </a: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8" name="Shape 128"/>
        <p:cNvGrpSpPr/>
        <p:nvPr/>
      </p:nvGrpSpPr>
      <p:grpSpPr>
        <a:xfrm>
          <a:off x="0" y="0"/>
          <a:ext cx="0" cy="0"/>
          <a:chOff x="0" y="0"/>
          <a:chExt cx="0" cy="0"/>
        </a:xfrm>
      </p:grpSpPr>
      <p:sp>
        <p:nvSpPr>
          <p:cNvPr id="129" name="Shape 129"/>
          <p:cNvSpPr txBox="1"/>
          <p:nvPr>
            <p:ph idx="1" type="body"/>
          </p:nvPr>
        </p:nvSpPr>
        <p:spPr>
          <a:xfrm>
            <a:off x="886650" y="1590075"/>
            <a:ext cx="7370700" cy="3073500"/>
          </a:xfrm>
          <a:prstGeom prst="rect">
            <a:avLst/>
          </a:prstGeom>
        </p:spPr>
        <p:txBody>
          <a:bodyPr anchorCtr="0" anchor="t" bIns="91425" lIns="91425" rIns="91425" wrap="square" tIns="91425">
            <a:noAutofit/>
          </a:bodyPr>
          <a:lstStyle/>
          <a:p>
            <a:pPr lvl="0">
              <a:spcBef>
                <a:spcPts val="0"/>
              </a:spcBef>
              <a:buNone/>
            </a:pPr>
            <a:r>
              <a:rPr lang="en" sz="2100"/>
              <a:t>We want a product that offers </a:t>
            </a:r>
            <a:r>
              <a:rPr b="1" lang="en" sz="2100"/>
              <a:t>meaningful social connection</a:t>
            </a:r>
            <a:r>
              <a:rPr lang="en" sz="2100"/>
              <a:t> and </a:t>
            </a:r>
            <a:r>
              <a:rPr b="1" lang="en" sz="2100"/>
              <a:t>immediate rewards</a:t>
            </a:r>
            <a:r>
              <a:rPr lang="en" sz="2100"/>
              <a:t> when users meet fitness and nutrition goals.</a:t>
            </a:r>
          </a:p>
          <a:p>
            <a:pPr lvl="0">
              <a:spcBef>
                <a:spcPts val="0"/>
              </a:spcBef>
              <a:buClr>
                <a:schemeClr val="dk1"/>
              </a:buClr>
              <a:buSzPct val="52380"/>
              <a:buFont typeface="Arial"/>
              <a:buNone/>
            </a:pPr>
            <a:r>
              <a:t/>
            </a:r>
            <a:endParaRPr sz="2100"/>
          </a:p>
          <a:p>
            <a:pPr lvl="0">
              <a:spcBef>
                <a:spcPts val="0"/>
              </a:spcBef>
              <a:buClr>
                <a:schemeClr val="dk1"/>
              </a:buClr>
              <a:buSzPct val="52380"/>
              <a:buFont typeface="Arial"/>
              <a:buNone/>
            </a:pPr>
            <a:r>
              <a:rPr lang="en" sz="2100"/>
              <a:t>This should motivate people to be more excited about maintaining a healthy lifestyle, demonstrating that </a:t>
            </a:r>
            <a:r>
              <a:rPr b="1" lang="en" sz="2100"/>
              <a:t>the act itself - not the incentives - is worth prioritizing.</a:t>
            </a:r>
          </a:p>
          <a:p>
            <a:pPr lvl="0">
              <a:spcBef>
                <a:spcPts val="0"/>
              </a:spcBef>
              <a:buClr>
                <a:schemeClr val="dk1"/>
              </a:buClr>
              <a:buSzPct val="52380"/>
              <a:buFont typeface="Arial"/>
              <a:buNone/>
            </a:pPr>
            <a:r>
              <a:t/>
            </a:r>
            <a:endParaRPr sz="2100"/>
          </a:p>
          <a:p>
            <a:pPr lvl="0" rtl="0">
              <a:spcBef>
                <a:spcPts val="0"/>
              </a:spcBef>
              <a:buNone/>
            </a:pPr>
            <a:r>
              <a:t/>
            </a:r>
            <a:endParaRPr sz="2100"/>
          </a:p>
        </p:txBody>
      </p:sp>
      <p:sp>
        <p:nvSpPr>
          <p:cNvPr id="130" name="Shape 130"/>
          <p:cNvSpPr txBox="1"/>
          <p:nvPr>
            <p:ph type="title"/>
          </p:nvPr>
        </p:nvSpPr>
        <p:spPr>
          <a:xfrm>
            <a:off x="886650" y="398400"/>
            <a:ext cx="7370700" cy="857400"/>
          </a:xfrm>
          <a:prstGeom prst="rect">
            <a:avLst/>
          </a:prstGeom>
        </p:spPr>
        <p:txBody>
          <a:bodyPr anchorCtr="0" anchor="t" bIns="91425" lIns="91425" rIns="91425" wrap="square" tIns="91425">
            <a:noAutofit/>
          </a:bodyPr>
          <a:lstStyle/>
          <a:p>
            <a:pPr lvl="0" rtl="0">
              <a:spcBef>
                <a:spcPts val="0"/>
              </a:spcBef>
              <a:buNone/>
            </a:pPr>
            <a:r>
              <a:rPr lang="en"/>
              <a:t>Solution</a:t>
            </a:r>
            <a:r>
              <a:rPr lang="en"/>
              <a:t> Overview</a:t>
            </a: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4" name="Shape 134"/>
        <p:cNvGrpSpPr/>
        <p:nvPr/>
      </p:nvGrpSpPr>
      <p:grpSpPr>
        <a:xfrm>
          <a:off x="0" y="0"/>
          <a:ext cx="0" cy="0"/>
          <a:chOff x="0" y="0"/>
          <a:chExt cx="0" cy="0"/>
        </a:xfrm>
      </p:grpSpPr>
      <p:sp>
        <p:nvSpPr>
          <p:cNvPr id="135" name="Shape 135"/>
          <p:cNvSpPr txBox="1"/>
          <p:nvPr>
            <p:ph type="ctrTitle"/>
          </p:nvPr>
        </p:nvSpPr>
        <p:spPr>
          <a:xfrm>
            <a:off x="-50" y="1888150"/>
            <a:ext cx="9144000" cy="1159800"/>
          </a:xfrm>
          <a:prstGeom prst="rect">
            <a:avLst/>
          </a:prstGeom>
        </p:spPr>
        <p:txBody>
          <a:bodyPr anchorCtr="0" anchor="b" bIns="91425" lIns="91425" rIns="91425" wrap="square" tIns="91425">
            <a:noAutofit/>
          </a:bodyPr>
          <a:lstStyle/>
          <a:p>
            <a:pPr lvl="0" rtl="0">
              <a:spcBef>
                <a:spcPts val="0"/>
              </a:spcBef>
              <a:buNone/>
            </a:pPr>
            <a:r>
              <a:rPr lang="en">
                <a:solidFill>
                  <a:srgbClr val="FFFFFF"/>
                </a:solidFill>
              </a:rPr>
              <a:t>Tasks</a:t>
            </a:r>
          </a:p>
        </p:txBody>
      </p:sp>
      <p:sp>
        <p:nvSpPr>
          <p:cNvPr id="136" name="Shape 136"/>
          <p:cNvSpPr txBox="1"/>
          <p:nvPr>
            <p:ph idx="1" type="subTitle"/>
          </p:nvPr>
        </p:nvSpPr>
        <p:spPr>
          <a:xfrm>
            <a:off x="1815375" y="2916250"/>
            <a:ext cx="5513100" cy="784800"/>
          </a:xfrm>
          <a:prstGeom prst="rect">
            <a:avLst/>
          </a:prstGeom>
        </p:spPr>
        <p:txBody>
          <a:bodyPr anchorCtr="0" anchor="t" bIns="91425" lIns="91425" rIns="91425" wrap="square" tIns="91425">
            <a:noAutofit/>
          </a:bodyPr>
          <a:lstStyle/>
          <a:p>
            <a:pPr lvl="0" rtl="0">
              <a:spcBef>
                <a:spcPts val="0"/>
              </a:spcBef>
              <a:buNone/>
            </a:pPr>
            <a:r>
              <a:rPr lang="en"/>
              <a:t>What are the core values our project enables?</a:t>
            </a: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0" name="Shape 140"/>
        <p:cNvGrpSpPr/>
        <p:nvPr/>
      </p:nvGrpSpPr>
      <p:grpSpPr>
        <a:xfrm>
          <a:off x="0" y="0"/>
          <a:ext cx="0" cy="0"/>
          <a:chOff x="0" y="0"/>
          <a:chExt cx="0" cy="0"/>
        </a:xfrm>
      </p:grpSpPr>
      <p:sp>
        <p:nvSpPr>
          <p:cNvPr id="141" name="Shape 141"/>
          <p:cNvSpPr txBox="1"/>
          <p:nvPr>
            <p:ph type="title"/>
          </p:nvPr>
        </p:nvSpPr>
        <p:spPr>
          <a:xfrm>
            <a:off x="886650" y="398400"/>
            <a:ext cx="7370700" cy="857400"/>
          </a:xfrm>
          <a:prstGeom prst="rect">
            <a:avLst/>
          </a:prstGeom>
        </p:spPr>
        <p:txBody>
          <a:bodyPr anchorCtr="0" anchor="t" bIns="91425" lIns="91425" rIns="91425" wrap="square" tIns="91425">
            <a:noAutofit/>
          </a:bodyPr>
          <a:lstStyle/>
          <a:p>
            <a:pPr lvl="0" rtl="0">
              <a:spcBef>
                <a:spcPts val="0"/>
              </a:spcBef>
              <a:buNone/>
            </a:pPr>
            <a:r>
              <a:rPr lang="en"/>
              <a:t>1. </a:t>
            </a:r>
            <a:r>
              <a:rPr lang="en"/>
              <a:t>Promote Healthy Eating (Simple)</a:t>
            </a:r>
          </a:p>
        </p:txBody>
      </p:sp>
      <p:sp>
        <p:nvSpPr>
          <p:cNvPr id="142" name="Shape 142"/>
          <p:cNvSpPr txBox="1"/>
          <p:nvPr>
            <p:ph idx="1" type="body"/>
          </p:nvPr>
        </p:nvSpPr>
        <p:spPr>
          <a:xfrm>
            <a:off x="800850" y="1478325"/>
            <a:ext cx="4436100" cy="3370800"/>
          </a:xfrm>
          <a:prstGeom prst="rect">
            <a:avLst/>
          </a:prstGeom>
        </p:spPr>
        <p:txBody>
          <a:bodyPr anchorCtr="0" anchor="t" bIns="91425" lIns="91425" rIns="91425" wrap="square" tIns="91425">
            <a:noAutofit/>
          </a:bodyPr>
          <a:lstStyle/>
          <a:p>
            <a:pPr indent="-381000" lvl="0" marL="457200" rtl="0">
              <a:lnSpc>
                <a:spcPct val="115000"/>
              </a:lnSpc>
              <a:spcBef>
                <a:spcPts val="0"/>
              </a:spcBef>
              <a:spcAft>
                <a:spcPts val="0"/>
              </a:spcAft>
              <a:buSzPct val="100000"/>
            </a:pPr>
            <a:r>
              <a:rPr lang="en"/>
              <a:t>People know health benefits already</a:t>
            </a:r>
          </a:p>
          <a:p>
            <a:pPr indent="-381000" lvl="0" marL="457200" rtl="0">
              <a:lnSpc>
                <a:spcPct val="115000"/>
              </a:lnSpc>
              <a:spcBef>
                <a:spcPts val="0"/>
              </a:spcBef>
              <a:spcAft>
                <a:spcPts val="0"/>
              </a:spcAft>
              <a:buSzPct val="100000"/>
            </a:pPr>
            <a:r>
              <a:rPr lang="en"/>
              <a:t>Convenience vs. effort</a:t>
            </a:r>
          </a:p>
          <a:p>
            <a:pPr indent="-381000" lvl="0" marL="457200" rtl="0">
              <a:lnSpc>
                <a:spcPct val="115000"/>
              </a:lnSpc>
              <a:spcBef>
                <a:spcPts val="0"/>
              </a:spcBef>
              <a:buSzPct val="100000"/>
            </a:pPr>
            <a:r>
              <a:rPr lang="en"/>
              <a:t>Encouragement, direction, and small steps go a long way</a:t>
            </a:r>
          </a:p>
        </p:txBody>
      </p:sp>
      <p:pic>
        <p:nvPicPr>
          <p:cNvPr id="143" name="Shape 143"/>
          <p:cNvPicPr preferRelativeResize="0"/>
          <p:nvPr/>
        </p:nvPicPr>
        <p:blipFill rotWithShape="1">
          <a:blip r:embed="rId3">
            <a:alphaModFix/>
          </a:blip>
          <a:srcRect b="0" l="4561" r="35501" t="11488"/>
          <a:stretch/>
        </p:blipFill>
        <p:spPr>
          <a:xfrm>
            <a:off x="5236949" y="734163"/>
            <a:ext cx="3734450" cy="3675175"/>
          </a:xfrm>
          <a:prstGeom prst="flowChartDecision">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Escalus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